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1" r:id="rId3"/>
    <p:sldMasterId id="2147483691" r:id="rId4"/>
    <p:sldMasterId id="2147483703" r:id="rId5"/>
  </p:sldMasterIdLst>
  <p:notesMasterIdLst>
    <p:notesMasterId r:id="rId58"/>
  </p:notesMasterIdLst>
  <p:sldIdLst>
    <p:sldId id="258" r:id="rId6"/>
    <p:sldId id="260" r:id="rId7"/>
    <p:sldId id="261" r:id="rId8"/>
    <p:sldId id="262" r:id="rId9"/>
    <p:sldId id="263" r:id="rId10"/>
    <p:sldId id="266" r:id="rId11"/>
    <p:sldId id="264" r:id="rId12"/>
    <p:sldId id="265" r:id="rId13"/>
    <p:sldId id="267" r:id="rId14"/>
    <p:sldId id="269" r:id="rId15"/>
    <p:sldId id="270" r:id="rId16"/>
    <p:sldId id="268" r:id="rId17"/>
    <p:sldId id="257" r:id="rId18"/>
    <p:sldId id="271" r:id="rId19"/>
    <p:sldId id="272" r:id="rId20"/>
    <p:sldId id="273" r:id="rId21"/>
    <p:sldId id="274" r:id="rId22"/>
    <p:sldId id="275" r:id="rId23"/>
    <p:sldId id="318" r:id="rId24"/>
    <p:sldId id="276" r:id="rId25"/>
    <p:sldId id="277" r:id="rId26"/>
    <p:sldId id="297" r:id="rId27"/>
    <p:sldId id="311" r:id="rId28"/>
    <p:sldId id="310" r:id="rId29"/>
    <p:sldId id="298" r:id="rId30"/>
    <p:sldId id="312" r:id="rId31"/>
    <p:sldId id="303" r:id="rId32"/>
    <p:sldId id="305" r:id="rId33"/>
    <p:sldId id="314" r:id="rId34"/>
    <p:sldId id="315" r:id="rId35"/>
    <p:sldId id="316" r:id="rId36"/>
    <p:sldId id="317" r:id="rId37"/>
    <p:sldId id="278" r:id="rId38"/>
    <p:sldId id="279" r:id="rId39"/>
    <p:sldId id="280" r:id="rId40"/>
    <p:sldId id="281" r:id="rId41"/>
    <p:sldId id="288" r:id="rId42"/>
    <p:sldId id="282" r:id="rId43"/>
    <p:sldId id="283" r:id="rId44"/>
    <p:sldId id="284" r:id="rId45"/>
    <p:sldId id="285" r:id="rId46"/>
    <p:sldId id="286" r:id="rId47"/>
    <p:sldId id="287" r:id="rId48"/>
    <p:sldId id="289" r:id="rId49"/>
    <p:sldId id="290" r:id="rId50"/>
    <p:sldId id="291" r:id="rId51"/>
    <p:sldId id="292" r:id="rId52"/>
    <p:sldId id="293" r:id="rId53"/>
    <p:sldId id="294" r:id="rId54"/>
    <p:sldId id="295" r:id="rId55"/>
    <p:sldId id="296" r:id="rId56"/>
    <p:sldId id="30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gina Ahmed" initials="RA" lastIdx="2" clrIdx="0">
    <p:extLst>
      <p:ext uri="{19B8F6BF-5375-455C-9EA6-DF929625EA0E}">
        <p15:presenceInfo xmlns:p15="http://schemas.microsoft.com/office/powerpoint/2012/main" userId="S::regina.ahmed@rpharms.com::2ec079c5-6a5b-41e8-8d41-81b003bf8f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96" autoAdjust="0"/>
    <p:restoredTop sz="80787" autoAdjust="0"/>
  </p:normalViewPr>
  <p:slideViewPr>
    <p:cSldViewPr>
      <p:cViewPr varScale="1">
        <p:scale>
          <a:sx n="58" d="100"/>
          <a:sy n="58" d="100"/>
        </p:scale>
        <p:origin x="1236" y="60"/>
      </p:cViewPr>
      <p:guideLst/>
    </p:cSldViewPr>
  </p:slideViewPr>
  <p:notesTextViewPr>
    <p:cViewPr>
      <p:scale>
        <a:sx n="1" d="1"/>
        <a:sy n="1" d="1"/>
      </p:scale>
      <p:origin x="0" y="-109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_rels/data4.xml.rels><?xml version="1.0" encoding="UTF-8" standalone="yes"?>
<Relationships xmlns="http://schemas.openxmlformats.org/package/2006/relationships"><Relationship Id="rId1" Type="http://schemas.openxmlformats.org/officeDocument/2006/relationships/hyperlink" Target="https://www.rpharms.com/cfap"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s://www.rpharms.com/cfap"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www.rpharms.com/cfap"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www.rpharms.com/cfap"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www.rpharms.com/cfap"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www.rpharms.com/cfap"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9E9A6-9E74-46EA-8E30-A220ED891196}"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335DDC05-0FEA-4BC6-8352-71ECECD8AAD3}">
      <dgm:prSet custT="1"/>
      <dgm:spPr>
        <a:solidFill>
          <a:schemeClr val="accent5"/>
        </a:solidFill>
        <a:ln>
          <a:noFill/>
        </a:ln>
      </dgm:spPr>
      <dgm:t>
        <a:bodyPr/>
        <a:lstStyle/>
        <a:p>
          <a:r>
            <a:rPr lang="en-GB" sz="2400" dirty="0">
              <a:latin typeface="Arial" panose="020B0604020202020204" pitchFamily="34" charset="0"/>
              <a:cs typeface="Arial" panose="020B0604020202020204" pitchFamily="34" charset="0"/>
            </a:rPr>
            <a:t>Background</a:t>
          </a:r>
          <a:endParaRPr lang="en-US" sz="2400" dirty="0">
            <a:latin typeface="Arial" panose="020B0604020202020204" pitchFamily="34" charset="0"/>
            <a:cs typeface="Arial" panose="020B0604020202020204" pitchFamily="34" charset="0"/>
          </a:endParaRPr>
        </a:p>
      </dgm:t>
    </dgm:pt>
    <dgm:pt modelId="{ED23B112-DA99-44B6-8F05-0C1A8C7C8711}" type="parTrans" cxnId="{FAB3C2A7-3011-436B-A7B6-DCDBA8C3E4B4}">
      <dgm:prSet/>
      <dgm:spPr/>
      <dgm:t>
        <a:bodyPr/>
        <a:lstStyle/>
        <a:p>
          <a:endParaRPr lang="en-US" sz="2400"/>
        </a:p>
      </dgm:t>
    </dgm:pt>
    <dgm:pt modelId="{A9AB936D-9B22-4EFC-95D1-E2684CDF8A70}" type="sibTrans" cxnId="{FAB3C2A7-3011-436B-A7B6-DCDBA8C3E4B4}">
      <dgm:prSet/>
      <dgm:spPr/>
      <dgm:t>
        <a:bodyPr/>
        <a:lstStyle/>
        <a:p>
          <a:endParaRPr lang="en-US" sz="2400"/>
        </a:p>
      </dgm:t>
    </dgm:pt>
    <dgm:pt modelId="{48B0F279-2B76-4BBC-B93F-285AAEB0B9DA}">
      <dgm:prSet custT="1"/>
      <dgm:spPr>
        <a:solidFill>
          <a:schemeClr val="accent5">
            <a:alpha val="84973"/>
          </a:schemeClr>
        </a:solidFill>
        <a:ln>
          <a:noFill/>
        </a:ln>
      </dgm:spPr>
      <dgm:t>
        <a:bodyPr/>
        <a:lstStyle/>
        <a:p>
          <a:r>
            <a:rPr lang="en-GB" sz="2400" dirty="0">
              <a:latin typeface="Arial" panose="020B0604020202020204" pitchFamily="34" charset="0"/>
              <a:cs typeface="Arial" panose="020B0604020202020204" pitchFamily="34" charset="0"/>
            </a:rPr>
            <a:t>The update </a:t>
          </a:r>
          <a:endParaRPr lang="en-US" sz="2400" dirty="0">
            <a:latin typeface="Arial" panose="020B0604020202020204" pitchFamily="34" charset="0"/>
            <a:cs typeface="Arial" panose="020B0604020202020204" pitchFamily="34" charset="0"/>
          </a:endParaRPr>
        </a:p>
      </dgm:t>
    </dgm:pt>
    <dgm:pt modelId="{7E3BCF33-359C-4BED-AF2D-81C9E9537B2B}" type="parTrans" cxnId="{631C71BA-2D2A-4F39-AC07-FB45711D0B4B}">
      <dgm:prSet/>
      <dgm:spPr/>
      <dgm:t>
        <a:bodyPr/>
        <a:lstStyle/>
        <a:p>
          <a:endParaRPr lang="en-US" sz="2400"/>
        </a:p>
      </dgm:t>
    </dgm:pt>
    <dgm:pt modelId="{398A85BA-6834-49C3-9719-5E15C6ABF33B}" type="sibTrans" cxnId="{631C71BA-2D2A-4F39-AC07-FB45711D0B4B}">
      <dgm:prSet/>
      <dgm:spPr/>
      <dgm:t>
        <a:bodyPr/>
        <a:lstStyle/>
        <a:p>
          <a:endParaRPr lang="en-US" sz="2400"/>
        </a:p>
      </dgm:t>
    </dgm:pt>
    <dgm:pt modelId="{6CEF1388-A400-45C4-93C5-D6B513D3F53B}">
      <dgm:prSet custT="1"/>
      <dgm:spPr>
        <a:solidFill>
          <a:schemeClr val="accent5">
            <a:alpha val="69849"/>
          </a:schemeClr>
        </a:solidFill>
        <a:ln>
          <a:noFill/>
        </a:ln>
      </dgm:spPr>
      <dgm:t>
        <a:bodyPr/>
        <a:lstStyle/>
        <a:p>
          <a:r>
            <a:rPr lang="en-GB" sz="2400" dirty="0">
              <a:latin typeface="Arial" panose="020B0604020202020204" pitchFamily="34" charset="0"/>
              <a:cs typeface="Arial" panose="020B0604020202020204" pitchFamily="34" charset="0"/>
            </a:rPr>
            <a:t>What was updated </a:t>
          </a:r>
          <a:endParaRPr lang="en-US" sz="2400" dirty="0">
            <a:latin typeface="Arial" panose="020B0604020202020204" pitchFamily="34" charset="0"/>
            <a:cs typeface="Arial" panose="020B0604020202020204" pitchFamily="34" charset="0"/>
          </a:endParaRPr>
        </a:p>
      </dgm:t>
    </dgm:pt>
    <dgm:pt modelId="{1D9D26FA-B749-4C58-BD20-0E98B1309C4F}" type="parTrans" cxnId="{832FE2C4-E54E-4213-B5A7-83C2183DAC5C}">
      <dgm:prSet/>
      <dgm:spPr/>
      <dgm:t>
        <a:bodyPr/>
        <a:lstStyle/>
        <a:p>
          <a:endParaRPr lang="en-US" sz="2400"/>
        </a:p>
      </dgm:t>
    </dgm:pt>
    <dgm:pt modelId="{17354C3A-BE51-4488-B19A-0F14F0647AF2}" type="sibTrans" cxnId="{832FE2C4-E54E-4213-B5A7-83C2183DAC5C}">
      <dgm:prSet/>
      <dgm:spPr/>
      <dgm:t>
        <a:bodyPr/>
        <a:lstStyle/>
        <a:p>
          <a:endParaRPr lang="en-US" sz="2400"/>
        </a:p>
      </dgm:t>
    </dgm:pt>
    <dgm:pt modelId="{074601D5-7FAC-4A50-B2CF-9BFF05898B56}">
      <dgm:prSet custT="1"/>
      <dgm:spPr>
        <a:solidFill>
          <a:schemeClr val="accent5">
            <a:alpha val="49714"/>
          </a:schemeClr>
        </a:solidFill>
        <a:ln>
          <a:noFill/>
        </a:ln>
      </dgm:spPr>
      <dgm:t>
        <a:bodyPr/>
        <a:lstStyle/>
        <a:p>
          <a:r>
            <a:rPr lang="en-GB" sz="2400" dirty="0">
              <a:latin typeface="Arial" panose="020B0604020202020204" pitchFamily="34" charset="0"/>
              <a:cs typeface="Arial" panose="020B0604020202020204" pitchFamily="34" charset="0"/>
            </a:rPr>
            <a:t>The framework</a:t>
          </a:r>
          <a:endParaRPr lang="en-US" sz="2400" dirty="0">
            <a:latin typeface="Arial" panose="020B0604020202020204" pitchFamily="34" charset="0"/>
            <a:cs typeface="Arial" panose="020B0604020202020204" pitchFamily="34" charset="0"/>
          </a:endParaRPr>
        </a:p>
      </dgm:t>
    </dgm:pt>
    <dgm:pt modelId="{F9E03004-3E0E-42A2-82B5-84BDD8C11BC8}" type="parTrans" cxnId="{3CA4AD6F-9560-461E-AB60-501402A6FD3C}">
      <dgm:prSet/>
      <dgm:spPr/>
      <dgm:t>
        <a:bodyPr/>
        <a:lstStyle/>
        <a:p>
          <a:endParaRPr lang="en-US" sz="2400"/>
        </a:p>
      </dgm:t>
    </dgm:pt>
    <dgm:pt modelId="{2D9C889D-71BF-4705-9366-A9A59F0D5E21}" type="sibTrans" cxnId="{3CA4AD6F-9560-461E-AB60-501402A6FD3C}">
      <dgm:prSet/>
      <dgm:spPr/>
      <dgm:t>
        <a:bodyPr/>
        <a:lstStyle/>
        <a:p>
          <a:endParaRPr lang="en-US" sz="2400"/>
        </a:p>
      </dgm:t>
    </dgm:pt>
    <dgm:pt modelId="{6372F813-BD48-4C1E-9DCF-999FB8AA4BB6}">
      <dgm:prSet custT="1"/>
      <dgm:spPr>
        <a:solidFill>
          <a:schemeClr val="accent5">
            <a:alpha val="10323"/>
          </a:schemeClr>
        </a:solidFill>
        <a:ln>
          <a:noFill/>
        </a:ln>
      </dgm:spPr>
      <dgm:t>
        <a:bodyPr/>
        <a:lstStyle/>
        <a:p>
          <a:r>
            <a:rPr lang="en-GB" sz="2000" dirty="0">
              <a:latin typeface="Arial" panose="020B0604020202020204" pitchFamily="34" charset="0"/>
              <a:cs typeface="Arial" panose="020B0604020202020204" pitchFamily="34" charset="0"/>
            </a:rPr>
            <a:t>Structure and content of competencies 1-10</a:t>
          </a:r>
        </a:p>
      </dgm:t>
    </dgm:pt>
    <dgm:pt modelId="{1F9A3C3B-4489-448F-8CBD-D5DBECDEA851}" type="parTrans" cxnId="{6F5BBB9B-9E97-4358-805D-6E0FDE82FF5F}">
      <dgm:prSet/>
      <dgm:spPr/>
      <dgm:t>
        <a:bodyPr/>
        <a:lstStyle/>
        <a:p>
          <a:endParaRPr lang="en-US" sz="2400"/>
        </a:p>
      </dgm:t>
    </dgm:pt>
    <dgm:pt modelId="{C26EEE3F-A458-4968-8C0D-932A6444DC65}" type="sibTrans" cxnId="{6F5BBB9B-9E97-4358-805D-6E0FDE82FF5F}">
      <dgm:prSet/>
      <dgm:spPr/>
      <dgm:t>
        <a:bodyPr/>
        <a:lstStyle/>
        <a:p>
          <a:endParaRPr lang="en-US" sz="2400"/>
        </a:p>
      </dgm:t>
    </dgm:pt>
    <dgm:pt modelId="{1D56DCD0-ED37-4151-93AE-B4933484F8EE}">
      <dgm:prSet custT="1"/>
      <dgm:spPr>
        <a:solidFill>
          <a:schemeClr val="accent5">
            <a:alpha val="35113"/>
          </a:schemeClr>
        </a:solidFill>
        <a:ln>
          <a:noFill/>
        </a:ln>
      </dgm:spPr>
      <dgm:t>
        <a:bodyPr/>
        <a:lstStyle/>
        <a:p>
          <a:r>
            <a:rPr lang="en-GB" sz="2400" dirty="0">
              <a:latin typeface="Arial" panose="020B0604020202020204" pitchFamily="34" charset="0"/>
              <a:cs typeface="Arial" panose="020B0604020202020204" pitchFamily="34" charset="0"/>
            </a:rPr>
            <a:t>Supporting tools</a:t>
          </a:r>
          <a:endParaRPr lang="en-US" sz="2400" dirty="0">
            <a:latin typeface="Arial" panose="020B0604020202020204" pitchFamily="34" charset="0"/>
            <a:cs typeface="Arial" panose="020B0604020202020204" pitchFamily="34" charset="0"/>
          </a:endParaRPr>
        </a:p>
      </dgm:t>
    </dgm:pt>
    <dgm:pt modelId="{2EFF1D05-D2BA-4426-8D52-86CCAA51F24F}" type="parTrans" cxnId="{AF6DAB16-C603-4087-A7B0-2C2743C66FAC}">
      <dgm:prSet/>
      <dgm:spPr/>
      <dgm:t>
        <a:bodyPr/>
        <a:lstStyle/>
        <a:p>
          <a:endParaRPr lang="en-US" sz="2400"/>
        </a:p>
      </dgm:t>
    </dgm:pt>
    <dgm:pt modelId="{31F16974-DD50-472F-A632-71CB6BE2A434}" type="sibTrans" cxnId="{AF6DAB16-C603-4087-A7B0-2C2743C66FAC}">
      <dgm:prSet/>
      <dgm:spPr/>
      <dgm:t>
        <a:bodyPr/>
        <a:lstStyle/>
        <a:p>
          <a:endParaRPr lang="en-US" sz="2400"/>
        </a:p>
      </dgm:t>
    </dgm:pt>
    <dgm:pt modelId="{D42CC307-7274-4969-AD92-0C7008D88DF4}">
      <dgm:prSet custT="1"/>
      <dgm:spPr>
        <a:solidFill>
          <a:schemeClr val="accent5">
            <a:alpha val="10323"/>
          </a:schemeClr>
        </a:solidFill>
        <a:ln>
          <a:noFill/>
        </a:ln>
      </dgm:spPr>
      <dgm:t>
        <a:bodyPr/>
        <a:lstStyle/>
        <a:p>
          <a:r>
            <a:rPr lang="en-GB" sz="2000" dirty="0">
              <a:latin typeface="Arial" panose="020B0604020202020204" pitchFamily="34" charset="0"/>
              <a:cs typeface="Arial" panose="020B0604020202020204" pitchFamily="34" charset="0"/>
            </a:rPr>
            <a:t>Examples of use in practice, Evidencing competencies and Supporting resources</a:t>
          </a:r>
          <a:endParaRPr lang="en-US" sz="2000" dirty="0">
            <a:latin typeface="Arial" panose="020B0604020202020204" pitchFamily="34" charset="0"/>
            <a:cs typeface="Arial" panose="020B0604020202020204" pitchFamily="34" charset="0"/>
          </a:endParaRPr>
        </a:p>
      </dgm:t>
    </dgm:pt>
    <dgm:pt modelId="{11AEECDD-BD74-456B-B16A-7BE37C4FE5D4}" type="parTrans" cxnId="{AE955D57-A616-4544-B4C1-6E854230E4B9}">
      <dgm:prSet/>
      <dgm:spPr/>
      <dgm:t>
        <a:bodyPr/>
        <a:lstStyle/>
        <a:p>
          <a:endParaRPr lang="en-US" sz="2400"/>
        </a:p>
      </dgm:t>
    </dgm:pt>
    <dgm:pt modelId="{D484678A-4A4A-4947-98BB-A34E0FB9E55E}" type="sibTrans" cxnId="{AE955D57-A616-4544-B4C1-6E854230E4B9}">
      <dgm:prSet/>
      <dgm:spPr/>
      <dgm:t>
        <a:bodyPr/>
        <a:lstStyle/>
        <a:p>
          <a:endParaRPr lang="en-US" sz="2400"/>
        </a:p>
      </dgm:t>
    </dgm:pt>
    <dgm:pt modelId="{5541BD2E-FA16-4A0F-BAC7-6CF7B62928C5}">
      <dgm:prSet custT="1"/>
      <dgm:spPr>
        <a:solidFill>
          <a:schemeClr val="accent5">
            <a:alpha val="10323"/>
          </a:schemeClr>
        </a:solidFill>
        <a:ln>
          <a:noFill/>
        </a:ln>
      </dgm:spPr>
      <dgm:t>
        <a:bodyPr/>
        <a:lstStyle/>
        <a:p>
          <a:r>
            <a:rPr lang="en-GB" sz="2000" dirty="0">
              <a:latin typeface="Arial" panose="020B0604020202020204" pitchFamily="34" charset="0"/>
              <a:cs typeface="Arial" panose="020B0604020202020204" pitchFamily="34" charset="0"/>
            </a:rPr>
            <a:t>Reason for update, Update process, Open consultation</a:t>
          </a:r>
        </a:p>
      </dgm:t>
    </dgm:pt>
    <dgm:pt modelId="{E1E6193B-EFFE-4858-9A43-25E8F541E870}" type="parTrans" cxnId="{C13081E0-22FC-4C12-B65E-06D243DDC0EE}">
      <dgm:prSet/>
      <dgm:spPr/>
      <dgm:t>
        <a:bodyPr/>
        <a:lstStyle/>
        <a:p>
          <a:endParaRPr lang="en-GB" sz="2400"/>
        </a:p>
      </dgm:t>
    </dgm:pt>
    <dgm:pt modelId="{343E5C0E-BBBE-4F78-831F-8779EE2FAB31}" type="sibTrans" cxnId="{C13081E0-22FC-4C12-B65E-06D243DDC0EE}">
      <dgm:prSet/>
      <dgm:spPr/>
      <dgm:t>
        <a:bodyPr/>
        <a:lstStyle/>
        <a:p>
          <a:endParaRPr lang="en-GB" sz="2400"/>
        </a:p>
      </dgm:t>
    </dgm:pt>
    <dgm:pt modelId="{D0C89854-D2FA-4FBC-862E-D5D8D830BEF4}">
      <dgm:prSet custT="1"/>
      <dgm:spPr>
        <a:solidFill>
          <a:schemeClr val="accent5">
            <a:alpha val="10323"/>
          </a:schemeClr>
        </a:solidFill>
        <a:ln>
          <a:noFill/>
        </a:ln>
      </dgm:spPr>
      <dgm:t>
        <a:bodyPr/>
        <a:lstStyle/>
        <a:p>
          <a:r>
            <a:rPr lang="en-GB" sz="2000" dirty="0">
              <a:latin typeface="Arial" panose="020B0604020202020204" pitchFamily="34" charset="0"/>
              <a:cs typeface="Arial" panose="020B0604020202020204" pitchFamily="34" charset="0"/>
            </a:rPr>
            <a:t>What is it? Who’s it for? How to use? Why needed? When published? Who’s involved?</a:t>
          </a:r>
        </a:p>
      </dgm:t>
    </dgm:pt>
    <dgm:pt modelId="{FCFE1BF7-A9BD-4400-AD76-76851431AB71}" type="parTrans" cxnId="{911F9920-DF33-4BC0-8473-644FC16A0E33}">
      <dgm:prSet/>
      <dgm:spPr/>
      <dgm:t>
        <a:bodyPr/>
        <a:lstStyle/>
        <a:p>
          <a:endParaRPr lang="en-GB" sz="2400"/>
        </a:p>
      </dgm:t>
    </dgm:pt>
    <dgm:pt modelId="{F311BA94-D01C-4191-B755-03B19A00BAE3}" type="sibTrans" cxnId="{911F9920-DF33-4BC0-8473-644FC16A0E33}">
      <dgm:prSet/>
      <dgm:spPr/>
      <dgm:t>
        <a:bodyPr/>
        <a:lstStyle/>
        <a:p>
          <a:endParaRPr lang="en-GB" sz="2400"/>
        </a:p>
      </dgm:t>
    </dgm:pt>
    <dgm:pt modelId="{89AC7A09-B5D8-46B0-88D2-1884D97C4231}">
      <dgm:prSet custT="1"/>
      <dgm:spPr>
        <a:solidFill>
          <a:schemeClr val="accent5">
            <a:alpha val="10323"/>
          </a:schemeClr>
        </a:solidFill>
        <a:ln>
          <a:noFill/>
        </a:ln>
      </dgm:spPr>
      <dgm:t>
        <a:bodyPr/>
        <a:lstStyle/>
        <a:p>
          <a:r>
            <a:rPr lang="en-GB" sz="2000" dirty="0">
              <a:latin typeface="Arial" panose="020B0604020202020204" pitchFamily="34" charset="0"/>
              <a:cs typeface="Arial" panose="020B0604020202020204" pitchFamily="34" charset="0"/>
            </a:rPr>
            <a:t>Key changes - framework and website</a:t>
          </a:r>
        </a:p>
      </dgm:t>
    </dgm:pt>
    <dgm:pt modelId="{A61C9533-6206-4D45-AAE4-9B98034822E4}" type="parTrans" cxnId="{46FA0914-97B0-4AF8-9D04-9AE4A67521F0}">
      <dgm:prSet/>
      <dgm:spPr/>
      <dgm:t>
        <a:bodyPr/>
        <a:lstStyle/>
        <a:p>
          <a:endParaRPr lang="en-GB" sz="2400"/>
        </a:p>
      </dgm:t>
    </dgm:pt>
    <dgm:pt modelId="{B7C59253-EB1F-4235-8B42-036E87A38BDC}" type="sibTrans" cxnId="{46FA0914-97B0-4AF8-9D04-9AE4A67521F0}">
      <dgm:prSet/>
      <dgm:spPr/>
      <dgm:t>
        <a:bodyPr/>
        <a:lstStyle/>
        <a:p>
          <a:endParaRPr lang="en-GB" sz="2400"/>
        </a:p>
      </dgm:t>
    </dgm:pt>
    <dgm:pt modelId="{60B8DDE1-4921-4622-8584-F3136D024121}" type="pres">
      <dgm:prSet presAssocID="{F4F9E9A6-9E74-46EA-8E30-A220ED891196}" presName="Name0" presStyleCnt="0">
        <dgm:presLayoutVars>
          <dgm:dir/>
          <dgm:animLvl val="lvl"/>
          <dgm:resizeHandles val="exact"/>
        </dgm:presLayoutVars>
      </dgm:prSet>
      <dgm:spPr/>
    </dgm:pt>
    <dgm:pt modelId="{22A4BE23-E4FE-47D3-972F-0A3010E48B5A}" type="pres">
      <dgm:prSet presAssocID="{1D56DCD0-ED37-4151-93AE-B4933484F8EE}" presName="boxAndChildren" presStyleCnt="0"/>
      <dgm:spPr/>
    </dgm:pt>
    <dgm:pt modelId="{F8E64D72-217E-490B-969B-CB5C19F0DA75}" type="pres">
      <dgm:prSet presAssocID="{1D56DCD0-ED37-4151-93AE-B4933484F8EE}" presName="parentTextBox" presStyleLbl="alignNode1" presStyleIdx="0" presStyleCnt="5"/>
      <dgm:spPr/>
    </dgm:pt>
    <dgm:pt modelId="{5799B170-87FF-4F65-8F68-79D3D8CF8C69}" type="pres">
      <dgm:prSet presAssocID="{1D56DCD0-ED37-4151-93AE-B4933484F8EE}" presName="descendantBox" presStyleLbl="bgAccFollowNode1" presStyleIdx="0" presStyleCnt="5"/>
      <dgm:spPr/>
    </dgm:pt>
    <dgm:pt modelId="{65D9134E-7B4C-489B-9A8E-CD034FAA2556}" type="pres">
      <dgm:prSet presAssocID="{2D9C889D-71BF-4705-9366-A9A59F0D5E21}" presName="sp" presStyleCnt="0"/>
      <dgm:spPr/>
    </dgm:pt>
    <dgm:pt modelId="{265AD31F-802A-4D87-9726-26B2F4BC4D79}" type="pres">
      <dgm:prSet presAssocID="{074601D5-7FAC-4A50-B2CF-9BFF05898B56}" presName="arrowAndChildren" presStyleCnt="0"/>
      <dgm:spPr/>
    </dgm:pt>
    <dgm:pt modelId="{229F6834-8D00-43C1-BC38-100534F9953D}" type="pres">
      <dgm:prSet presAssocID="{074601D5-7FAC-4A50-B2CF-9BFF05898B56}" presName="parentTextArrow" presStyleLbl="node1" presStyleIdx="0" presStyleCnt="0"/>
      <dgm:spPr/>
    </dgm:pt>
    <dgm:pt modelId="{36FCE259-ABF3-4852-9DAB-ACC9936C49C6}" type="pres">
      <dgm:prSet presAssocID="{074601D5-7FAC-4A50-B2CF-9BFF05898B56}" presName="arrow" presStyleLbl="alignNode1" presStyleIdx="1" presStyleCnt="5"/>
      <dgm:spPr/>
    </dgm:pt>
    <dgm:pt modelId="{D44D7FF9-9699-4B08-868F-92B69B2E3703}" type="pres">
      <dgm:prSet presAssocID="{074601D5-7FAC-4A50-B2CF-9BFF05898B56}" presName="descendantArrow" presStyleLbl="bgAccFollowNode1" presStyleIdx="1" presStyleCnt="5"/>
      <dgm:spPr/>
    </dgm:pt>
    <dgm:pt modelId="{7AE7CD6F-863A-4B9B-82E9-97CCFAC32886}" type="pres">
      <dgm:prSet presAssocID="{17354C3A-BE51-4488-B19A-0F14F0647AF2}" presName="sp" presStyleCnt="0"/>
      <dgm:spPr/>
    </dgm:pt>
    <dgm:pt modelId="{9659A513-C1D1-4D50-ADA4-EF4F773105E1}" type="pres">
      <dgm:prSet presAssocID="{6CEF1388-A400-45C4-93C5-D6B513D3F53B}" presName="arrowAndChildren" presStyleCnt="0"/>
      <dgm:spPr/>
    </dgm:pt>
    <dgm:pt modelId="{F64D142B-5218-4EEF-A6AC-1DE8E998BA23}" type="pres">
      <dgm:prSet presAssocID="{6CEF1388-A400-45C4-93C5-D6B513D3F53B}" presName="parentTextArrow" presStyleLbl="node1" presStyleIdx="0" presStyleCnt="0"/>
      <dgm:spPr/>
    </dgm:pt>
    <dgm:pt modelId="{A647F46E-8A85-401F-B408-E498FED1F63D}" type="pres">
      <dgm:prSet presAssocID="{6CEF1388-A400-45C4-93C5-D6B513D3F53B}" presName="arrow" presStyleLbl="alignNode1" presStyleIdx="2" presStyleCnt="5"/>
      <dgm:spPr/>
    </dgm:pt>
    <dgm:pt modelId="{75A62CE3-F8CF-426C-A591-5A5451AFB56E}" type="pres">
      <dgm:prSet presAssocID="{6CEF1388-A400-45C4-93C5-D6B513D3F53B}" presName="descendantArrow" presStyleLbl="bgAccFollowNode1" presStyleIdx="2" presStyleCnt="5"/>
      <dgm:spPr/>
    </dgm:pt>
    <dgm:pt modelId="{3A2FECCC-1993-4833-B17B-7CB73A834308}" type="pres">
      <dgm:prSet presAssocID="{398A85BA-6834-49C3-9719-5E15C6ABF33B}" presName="sp" presStyleCnt="0"/>
      <dgm:spPr/>
    </dgm:pt>
    <dgm:pt modelId="{2AD1D89C-4F33-4969-B85F-2F848F238440}" type="pres">
      <dgm:prSet presAssocID="{48B0F279-2B76-4BBC-B93F-285AAEB0B9DA}" presName="arrowAndChildren" presStyleCnt="0"/>
      <dgm:spPr/>
    </dgm:pt>
    <dgm:pt modelId="{2102A528-F167-4DD8-8A87-8F148C59C367}" type="pres">
      <dgm:prSet presAssocID="{48B0F279-2B76-4BBC-B93F-285AAEB0B9DA}" presName="parentTextArrow" presStyleLbl="node1" presStyleIdx="0" presStyleCnt="0"/>
      <dgm:spPr/>
    </dgm:pt>
    <dgm:pt modelId="{F7D813E3-EFAF-40EE-A651-4A0F4BF946D2}" type="pres">
      <dgm:prSet presAssocID="{48B0F279-2B76-4BBC-B93F-285AAEB0B9DA}" presName="arrow" presStyleLbl="alignNode1" presStyleIdx="3" presStyleCnt="5"/>
      <dgm:spPr/>
    </dgm:pt>
    <dgm:pt modelId="{572EF532-E559-4EF9-9C8B-60AB9F0843A4}" type="pres">
      <dgm:prSet presAssocID="{48B0F279-2B76-4BBC-B93F-285AAEB0B9DA}" presName="descendantArrow" presStyleLbl="bgAccFollowNode1" presStyleIdx="3" presStyleCnt="5"/>
      <dgm:spPr/>
    </dgm:pt>
    <dgm:pt modelId="{E3967A02-8400-46D2-AAB1-686FCB227EA4}" type="pres">
      <dgm:prSet presAssocID="{A9AB936D-9B22-4EFC-95D1-E2684CDF8A70}" presName="sp" presStyleCnt="0"/>
      <dgm:spPr/>
    </dgm:pt>
    <dgm:pt modelId="{A4F4C04D-6E66-4F4C-B706-BDD89EFF31AA}" type="pres">
      <dgm:prSet presAssocID="{335DDC05-0FEA-4BC6-8352-71ECECD8AAD3}" presName="arrowAndChildren" presStyleCnt="0"/>
      <dgm:spPr/>
    </dgm:pt>
    <dgm:pt modelId="{437B8228-09E5-47E3-89C3-B19161C1F074}" type="pres">
      <dgm:prSet presAssocID="{335DDC05-0FEA-4BC6-8352-71ECECD8AAD3}" presName="parentTextArrow" presStyleLbl="node1" presStyleIdx="0" presStyleCnt="0"/>
      <dgm:spPr/>
    </dgm:pt>
    <dgm:pt modelId="{FDEAADC3-42EB-4CA6-86CA-86AF58B18253}" type="pres">
      <dgm:prSet presAssocID="{335DDC05-0FEA-4BC6-8352-71ECECD8AAD3}" presName="arrow" presStyleLbl="alignNode1" presStyleIdx="4" presStyleCnt="5"/>
      <dgm:spPr/>
    </dgm:pt>
    <dgm:pt modelId="{A94E0BF2-61CC-4F84-9C04-D351F141D4A2}" type="pres">
      <dgm:prSet presAssocID="{335DDC05-0FEA-4BC6-8352-71ECECD8AAD3}" presName="descendantArrow" presStyleLbl="bgAccFollowNode1" presStyleIdx="4" presStyleCnt="5"/>
      <dgm:spPr/>
    </dgm:pt>
  </dgm:ptLst>
  <dgm:cxnLst>
    <dgm:cxn modelId="{ABA1EA04-2D29-4337-9FFF-2704F0D11FF3}" type="presOf" srcId="{5541BD2E-FA16-4A0F-BAC7-6CF7B62928C5}" destId="{572EF532-E559-4EF9-9C8B-60AB9F0843A4}" srcOrd="0" destOrd="0" presId="urn:microsoft.com/office/officeart/2016/7/layout/VerticalDownArrowProcess"/>
    <dgm:cxn modelId="{8C2B6005-5985-4219-8536-128A2F568274}" type="presOf" srcId="{074601D5-7FAC-4A50-B2CF-9BFF05898B56}" destId="{36FCE259-ABF3-4852-9DAB-ACC9936C49C6}" srcOrd="1" destOrd="0" presId="urn:microsoft.com/office/officeart/2016/7/layout/VerticalDownArrowProcess"/>
    <dgm:cxn modelId="{05D4D812-B79C-4C35-A22C-A4948A1326CE}" type="presOf" srcId="{D42CC307-7274-4969-AD92-0C7008D88DF4}" destId="{5799B170-87FF-4F65-8F68-79D3D8CF8C69}" srcOrd="0" destOrd="0" presId="urn:microsoft.com/office/officeart/2016/7/layout/VerticalDownArrowProcess"/>
    <dgm:cxn modelId="{46FA0914-97B0-4AF8-9D04-9AE4A67521F0}" srcId="{6CEF1388-A400-45C4-93C5-D6B513D3F53B}" destId="{89AC7A09-B5D8-46B0-88D2-1884D97C4231}" srcOrd="0" destOrd="0" parTransId="{A61C9533-6206-4D45-AAE4-9B98034822E4}" sibTransId="{B7C59253-EB1F-4235-8B42-036E87A38BDC}"/>
    <dgm:cxn modelId="{AF6DAB16-C603-4087-A7B0-2C2743C66FAC}" srcId="{F4F9E9A6-9E74-46EA-8E30-A220ED891196}" destId="{1D56DCD0-ED37-4151-93AE-B4933484F8EE}" srcOrd="4" destOrd="0" parTransId="{2EFF1D05-D2BA-4426-8D52-86CCAA51F24F}" sibTransId="{31F16974-DD50-472F-A632-71CB6BE2A434}"/>
    <dgm:cxn modelId="{911F9920-DF33-4BC0-8473-644FC16A0E33}" srcId="{335DDC05-0FEA-4BC6-8352-71ECECD8AAD3}" destId="{D0C89854-D2FA-4FBC-862E-D5D8D830BEF4}" srcOrd="0" destOrd="0" parTransId="{FCFE1BF7-A9BD-4400-AD76-76851431AB71}" sibTransId="{F311BA94-D01C-4191-B755-03B19A00BAE3}"/>
    <dgm:cxn modelId="{B445FA63-D6A5-4995-B0EE-961793B08F6B}" type="presOf" srcId="{335DDC05-0FEA-4BC6-8352-71ECECD8AAD3}" destId="{437B8228-09E5-47E3-89C3-B19161C1F074}" srcOrd="0" destOrd="0" presId="urn:microsoft.com/office/officeart/2016/7/layout/VerticalDownArrowProcess"/>
    <dgm:cxn modelId="{A6571645-AB4A-4AFE-87DD-34AA6391E57E}" type="presOf" srcId="{48B0F279-2B76-4BBC-B93F-285AAEB0B9DA}" destId="{2102A528-F167-4DD8-8A87-8F148C59C367}" srcOrd="0" destOrd="0" presId="urn:microsoft.com/office/officeart/2016/7/layout/VerticalDownArrowProcess"/>
    <dgm:cxn modelId="{3CA4AD6F-9560-461E-AB60-501402A6FD3C}" srcId="{F4F9E9A6-9E74-46EA-8E30-A220ED891196}" destId="{074601D5-7FAC-4A50-B2CF-9BFF05898B56}" srcOrd="3" destOrd="0" parTransId="{F9E03004-3E0E-42A2-82B5-84BDD8C11BC8}" sibTransId="{2D9C889D-71BF-4705-9366-A9A59F0D5E21}"/>
    <dgm:cxn modelId="{AE955D57-A616-4544-B4C1-6E854230E4B9}" srcId="{1D56DCD0-ED37-4151-93AE-B4933484F8EE}" destId="{D42CC307-7274-4969-AD92-0C7008D88DF4}" srcOrd="0" destOrd="0" parTransId="{11AEECDD-BD74-456B-B16A-7BE37C4FE5D4}" sibTransId="{D484678A-4A4A-4947-98BB-A34E0FB9E55E}"/>
    <dgm:cxn modelId="{77D2AE90-EAD7-4ABD-AF5B-A9E017C42D6E}" type="presOf" srcId="{F4F9E9A6-9E74-46EA-8E30-A220ED891196}" destId="{60B8DDE1-4921-4622-8584-F3136D024121}" srcOrd="0" destOrd="0" presId="urn:microsoft.com/office/officeart/2016/7/layout/VerticalDownArrowProcess"/>
    <dgm:cxn modelId="{6F5BBB9B-9E97-4358-805D-6E0FDE82FF5F}" srcId="{074601D5-7FAC-4A50-B2CF-9BFF05898B56}" destId="{6372F813-BD48-4C1E-9DCF-999FB8AA4BB6}" srcOrd="0" destOrd="0" parTransId="{1F9A3C3B-4489-448F-8CBD-D5DBECDEA851}" sibTransId="{C26EEE3F-A458-4968-8C0D-932A6444DC65}"/>
    <dgm:cxn modelId="{2FA3E2A4-2AEE-4BBF-8BB1-AB76B6BFC25D}" type="presOf" srcId="{1D56DCD0-ED37-4151-93AE-B4933484F8EE}" destId="{F8E64D72-217E-490B-969B-CB5C19F0DA75}" srcOrd="0" destOrd="0" presId="urn:microsoft.com/office/officeart/2016/7/layout/VerticalDownArrowProcess"/>
    <dgm:cxn modelId="{FAB3C2A7-3011-436B-A7B6-DCDBA8C3E4B4}" srcId="{F4F9E9A6-9E74-46EA-8E30-A220ED891196}" destId="{335DDC05-0FEA-4BC6-8352-71ECECD8AAD3}" srcOrd="0" destOrd="0" parTransId="{ED23B112-DA99-44B6-8F05-0C1A8C7C8711}" sibTransId="{A9AB936D-9B22-4EFC-95D1-E2684CDF8A70}"/>
    <dgm:cxn modelId="{9E3032B1-DCAB-423F-82E1-5AF641B2A8AC}" type="presOf" srcId="{6CEF1388-A400-45C4-93C5-D6B513D3F53B}" destId="{F64D142B-5218-4EEF-A6AC-1DE8E998BA23}" srcOrd="0" destOrd="0" presId="urn:microsoft.com/office/officeart/2016/7/layout/VerticalDownArrowProcess"/>
    <dgm:cxn modelId="{AB3648B8-CC54-4B8A-A981-AE0B68A6831E}" type="presOf" srcId="{6CEF1388-A400-45C4-93C5-D6B513D3F53B}" destId="{A647F46E-8A85-401F-B408-E498FED1F63D}" srcOrd="1" destOrd="0" presId="urn:microsoft.com/office/officeart/2016/7/layout/VerticalDownArrowProcess"/>
    <dgm:cxn modelId="{631C71BA-2D2A-4F39-AC07-FB45711D0B4B}" srcId="{F4F9E9A6-9E74-46EA-8E30-A220ED891196}" destId="{48B0F279-2B76-4BBC-B93F-285AAEB0B9DA}" srcOrd="1" destOrd="0" parTransId="{7E3BCF33-359C-4BED-AF2D-81C9E9537B2B}" sibTransId="{398A85BA-6834-49C3-9719-5E15C6ABF33B}"/>
    <dgm:cxn modelId="{8DA77BC4-B6D2-426C-9EDA-743D17988981}" type="presOf" srcId="{6372F813-BD48-4C1E-9DCF-999FB8AA4BB6}" destId="{D44D7FF9-9699-4B08-868F-92B69B2E3703}" srcOrd="0" destOrd="0" presId="urn:microsoft.com/office/officeart/2016/7/layout/VerticalDownArrowProcess"/>
    <dgm:cxn modelId="{E1F19BC4-2CE9-4E42-96B5-CB29F3760C42}" type="presOf" srcId="{89AC7A09-B5D8-46B0-88D2-1884D97C4231}" destId="{75A62CE3-F8CF-426C-A591-5A5451AFB56E}" srcOrd="0" destOrd="0" presId="urn:microsoft.com/office/officeart/2016/7/layout/VerticalDownArrowProcess"/>
    <dgm:cxn modelId="{832FE2C4-E54E-4213-B5A7-83C2183DAC5C}" srcId="{F4F9E9A6-9E74-46EA-8E30-A220ED891196}" destId="{6CEF1388-A400-45C4-93C5-D6B513D3F53B}" srcOrd="2" destOrd="0" parTransId="{1D9D26FA-B749-4C58-BD20-0E98B1309C4F}" sibTransId="{17354C3A-BE51-4488-B19A-0F14F0647AF2}"/>
    <dgm:cxn modelId="{BD5C4BCB-7D3F-4881-80D2-1E93C084404C}" type="presOf" srcId="{074601D5-7FAC-4A50-B2CF-9BFF05898B56}" destId="{229F6834-8D00-43C1-BC38-100534F9953D}" srcOrd="0" destOrd="0" presId="urn:microsoft.com/office/officeart/2016/7/layout/VerticalDownArrowProcess"/>
    <dgm:cxn modelId="{0A4E2ACD-8081-4184-A395-832FA1EAC46A}" type="presOf" srcId="{D0C89854-D2FA-4FBC-862E-D5D8D830BEF4}" destId="{A94E0BF2-61CC-4F84-9C04-D351F141D4A2}" srcOrd="0" destOrd="0" presId="urn:microsoft.com/office/officeart/2016/7/layout/VerticalDownArrowProcess"/>
    <dgm:cxn modelId="{4E5335E0-1DE5-40EA-81C1-C57366E92B92}" type="presOf" srcId="{335DDC05-0FEA-4BC6-8352-71ECECD8AAD3}" destId="{FDEAADC3-42EB-4CA6-86CA-86AF58B18253}" srcOrd="1" destOrd="0" presId="urn:microsoft.com/office/officeart/2016/7/layout/VerticalDownArrowProcess"/>
    <dgm:cxn modelId="{C13081E0-22FC-4C12-B65E-06D243DDC0EE}" srcId="{48B0F279-2B76-4BBC-B93F-285AAEB0B9DA}" destId="{5541BD2E-FA16-4A0F-BAC7-6CF7B62928C5}" srcOrd="0" destOrd="0" parTransId="{E1E6193B-EFFE-4858-9A43-25E8F541E870}" sibTransId="{343E5C0E-BBBE-4F78-831F-8779EE2FAB31}"/>
    <dgm:cxn modelId="{B9C805E3-1A78-4CD8-98C5-A99969296E0F}" type="presOf" srcId="{48B0F279-2B76-4BBC-B93F-285AAEB0B9DA}" destId="{F7D813E3-EFAF-40EE-A651-4A0F4BF946D2}" srcOrd="1" destOrd="0" presId="urn:microsoft.com/office/officeart/2016/7/layout/VerticalDownArrowProcess"/>
    <dgm:cxn modelId="{AD15E147-135D-4212-BD1B-EEB12BC0800F}" type="presParOf" srcId="{60B8DDE1-4921-4622-8584-F3136D024121}" destId="{22A4BE23-E4FE-47D3-972F-0A3010E48B5A}" srcOrd="0" destOrd="0" presId="urn:microsoft.com/office/officeart/2016/7/layout/VerticalDownArrowProcess"/>
    <dgm:cxn modelId="{735E9D8E-6BDD-4855-BA47-AF56AA4738C2}" type="presParOf" srcId="{22A4BE23-E4FE-47D3-972F-0A3010E48B5A}" destId="{F8E64D72-217E-490B-969B-CB5C19F0DA75}" srcOrd="0" destOrd="0" presId="urn:microsoft.com/office/officeart/2016/7/layout/VerticalDownArrowProcess"/>
    <dgm:cxn modelId="{E2AFC313-BEE6-4D63-AFE9-F6B2DFE09063}" type="presParOf" srcId="{22A4BE23-E4FE-47D3-972F-0A3010E48B5A}" destId="{5799B170-87FF-4F65-8F68-79D3D8CF8C69}" srcOrd="1" destOrd="0" presId="urn:microsoft.com/office/officeart/2016/7/layout/VerticalDownArrowProcess"/>
    <dgm:cxn modelId="{65EABD0C-100F-43EE-BE0E-521CAD021A16}" type="presParOf" srcId="{60B8DDE1-4921-4622-8584-F3136D024121}" destId="{65D9134E-7B4C-489B-9A8E-CD034FAA2556}" srcOrd="1" destOrd="0" presId="urn:microsoft.com/office/officeart/2016/7/layout/VerticalDownArrowProcess"/>
    <dgm:cxn modelId="{385E22CF-4F34-4445-9DBD-558494C85D14}" type="presParOf" srcId="{60B8DDE1-4921-4622-8584-F3136D024121}" destId="{265AD31F-802A-4D87-9726-26B2F4BC4D79}" srcOrd="2" destOrd="0" presId="urn:microsoft.com/office/officeart/2016/7/layout/VerticalDownArrowProcess"/>
    <dgm:cxn modelId="{C0E5A1D0-5659-4D9C-AB6D-BB8CAD1800EF}" type="presParOf" srcId="{265AD31F-802A-4D87-9726-26B2F4BC4D79}" destId="{229F6834-8D00-43C1-BC38-100534F9953D}" srcOrd="0" destOrd="0" presId="urn:microsoft.com/office/officeart/2016/7/layout/VerticalDownArrowProcess"/>
    <dgm:cxn modelId="{FD8AFD74-AB3D-49CC-A459-A595E1AD356D}" type="presParOf" srcId="{265AD31F-802A-4D87-9726-26B2F4BC4D79}" destId="{36FCE259-ABF3-4852-9DAB-ACC9936C49C6}" srcOrd="1" destOrd="0" presId="urn:microsoft.com/office/officeart/2016/7/layout/VerticalDownArrowProcess"/>
    <dgm:cxn modelId="{EDB0D96E-529E-4DD4-AFB8-5EE1E82C38DD}" type="presParOf" srcId="{265AD31F-802A-4D87-9726-26B2F4BC4D79}" destId="{D44D7FF9-9699-4B08-868F-92B69B2E3703}" srcOrd="2" destOrd="0" presId="urn:microsoft.com/office/officeart/2016/7/layout/VerticalDownArrowProcess"/>
    <dgm:cxn modelId="{81A42D60-ED84-46FB-8FDD-B08F82CBBE24}" type="presParOf" srcId="{60B8DDE1-4921-4622-8584-F3136D024121}" destId="{7AE7CD6F-863A-4B9B-82E9-97CCFAC32886}" srcOrd="3" destOrd="0" presId="urn:microsoft.com/office/officeart/2016/7/layout/VerticalDownArrowProcess"/>
    <dgm:cxn modelId="{2C0D7A71-B39D-49DA-AD2E-CDA9A2CAA17D}" type="presParOf" srcId="{60B8DDE1-4921-4622-8584-F3136D024121}" destId="{9659A513-C1D1-4D50-ADA4-EF4F773105E1}" srcOrd="4" destOrd="0" presId="urn:microsoft.com/office/officeart/2016/7/layout/VerticalDownArrowProcess"/>
    <dgm:cxn modelId="{CF98970F-9097-4012-B2CA-62274D309EF4}" type="presParOf" srcId="{9659A513-C1D1-4D50-ADA4-EF4F773105E1}" destId="{F64D142B-5218-4EEF-A6AC-1DE8E998BA23}" srcOrd="0" destOrd="0" presId="urn:microsoft.com/office/officeart/2016/7/layout/VerticalDownArrowProcess"/>
    <dgm:cxn modelId="{34B945DE-9EA1-413B-91FF-513E0E52A95D}" type="presParOf" srcId="{9659A513-C1D1-4D50-ADA4-EF4F773105E1}" destId="{A647F46E-8A85-401F-B408-E498FED1F63D}" srcOrd="1" destOrd="0" presId="urn:microsoft.com/office/officeart/2016/7/layout/VerticalDownArrowProcess"/>
    <dgm:cxn modelId="{50A6B019-75C3-49FA-AED2-FD6B4BD75D17}" type="presParOf" srcId="{9659A513-C1D1-4D50-ADA4-EF4F773105E1}" destId="{75A62CE3-F8CF-426C-A591-5A5451AFB56E}" srcOrd="2" destOrd="0" presId="urn:microsoft.com/office/officeart/2016/7/layout/VerticalDownArrowProcess"/>
    <dgm:cxn modelId="{7996F1A5-8987-426A-89E0-F99A9DCD385C}" type="presParOf" srcId="{60B8DDE1-4921-4622-8584-F3136D024121}" destId="{3A2FECCC-1993-4833-B17B-7CB73A834308}" srcOrd="5" destOrd="0" presId="urn:microsoft.com/office/officeart/2016/7/layout/VerticalDownArrowProcess"/>
    <dgm:cxn modelId="{B0F7A2D2-8870-494E-8E5D-42FF70FEDBAD}" type="presParOf" srcId="{60B8DDE1-4921-4622-8584-F3136D024121}" destId="{2AD1D89C-4F33-4969-B85F-2F848F238440}" srcOrd="6" destOrd="0" presId="urn:microsoft.com/office/officeart/2016/7/layout/VerticalDownArrowProcess"/>
    <dgm:cxn modelId="{A9B605A7-EE4E-4C54-A24D-A0703D06972A}" type="presParOf" srcId="{2AD1D89C-4F33-4969-B85F-2F848F238440}" destId="{2102A528-F167-4DD8-8A87-8F148C59C367}" srcOrd="0" destOrd="0" presId="urn:microsoft.com/office/officeart/2016/7/layout/VerticalDownArrowProcess"/>
    <dgm:cxn modelId="{D3AF4865-AD17-458C-BBE1-210F268E2652}" type="presParOf" srcId="{2AD1D89C-4F33-4969-B85F-2F848F238440}" destId="{F7D813E3-EFAF-40EE-A651-4A0F4BF946D2}" srcOrd="1" destOrd="0" presId="urn:microsoft.com/office/officeart/2016/7/layout/VerticalDownArrowProcess"/>
    <dgm:cxn modelId="{6982A5E3-C17A-4C36-8DF2-366AE9EE2A07}" type="presParOf" srcId="{2AD1D89C-4F33-4969-B85F-2F848F238440}" destId="{572EF532-E559-4EF9-9C8B-60AB9F0843A4}" srcOrd="2" destOrd="0" presId="urn:microsoft.com/office/officeart/2016/7/layout/VerticalDownArrowProcess"/>
    <dgm:cxn modelId="{EDAF5DA3-7B4A-41E2-8505-1AE02573ED36}" type="presParOf" srcId="{60B8DDE1-4921-4622-8584-F3136D024121}" destId="{E3967A02-8400-46D2-AAB1-686FCB227EA4}" srcOrd="7" destOrd="0" presId="urn:microsoft.com/office/officeart/2016/7/layout/VerticalDownArrowProcess"/>
    <dgm:cxn modelId="{FB5A4241-9D47-4EF6-958D-65CAAA480E73}" type="presParOf" srcId="{60B8DDE1-4921-4622-8584-F3136D024121}" destId="{A4F4C04D-6E66-4F4C-B706-BDD89EFF31AA}" srcOrd="8" destOrd="0" presId="urn:microsoft.com/office/officeart/2016/7/layout/VerticalDownArrowProcess"/>
    <dgm:cxn modelId="{6E7E4B18-C67E-4648-9697-74BC852CC282}" type="presParOf" srcId="{A4F4C04D-6E66-4F4C-B706-BDD89EFF31AA}" destId="{437B8228-09E5-47E3-89C3-B19161C1F074}" srcOrd="0" destOrd="0" presId="urn:microsoft.com/office/officeart/2016/7/layout/VerticalDownArrowProcess"/>
    <dgm:cxn modelId="{DE96031D-201E-486D-B63C-E37852327583}" type="presParOf" srcId="{A4F4C04D-6E66-4F4C-B706-BDD89EFF31AA}" destId="{FDEAADC3-42EB-4CA6-86CA-86AF58B18253}" srcOrd="1" destOrd="0" presId="urn:microsoft.com/office/officeart/2016/7/layout/VerticalDownArrowProcess"/>
    <dgm:cxn modelId="{AE20D21D-39BB-40C6-8FB3-2867890FA2BD}" type="presParOf" srcId="{A4F4C04D-6E66-4F4C-B706-BDD89EFF31AA}" destId="{A94E0BF2-61CC-4F84-9C04-D351F141D4A2}"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041BDBE-2449-410C-80C8-6921C2722D7E}"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C33F8C6D-8B54-44E2-9E18-27F8EB841451}">
      <dgm:prSet custT="1"/>
      <dgm:spPr>
        <a:solidFill>
          <a:schemeClr val="accent6"/>
        </a:solidFill>
      </dgm:spPr>
      <dgm:t>
        <a:bodyPr/>
        <a:lstStyle/>
        <a:p>
          <a:r>
            <a:rPr lang="en-GB" sz="2400" dirty="0">
              <a:latin typeface="Arial" panose="020B0604020202020204" pitchFamily="34" charset="0"/>
              <a:cs typeface="Arial" panose="020B0604020202020204" pitchFamily="34" charset="0"/>
            </a:rPr>
            <a:t>Web version</a:t>
          </a:r>
          <a:endParaRPr lang="en-US" sz="2400" dirty="0">
            <a:latin typeface="Arial" panose="020B0604020202020204" pitchFamily="34" charset="0"/>
            <a:cs typeface="Arial" panose="020B0604020202020204" pitchFamily="34" charset="0"/>
          </a:endParaRPr>
        </a:p>
      </dgm:t>
    </dgm:pt>
    <dgm:pt modelId="{ADA4F2C5-C0E7-47D0-A182-AC548CF45621}" type="parTrans" cxnId="{3FBC1F34-0699-48DE-9B8E-ED29E45D96F4}">
      <dgm:prSet/>
      <dgm:spPr/>
      <dgm:t>
        <a:bodyPr/>
        <a:lstStyle/>
        <a:p>
          <a:endParaRPr lang="en-US" sz="2400">
            <a:latin typeface="Arial" panose="020B0604020202020204" pitchFamily="34" charset="0"/>
            <a:cs typeface="Arial" panose="020B0604020202020204" pitchFamily="34" charset="0"/>
          </a:endParaRPr>
        </a:p>
      </dgm:t>
    </dgm:pt>
    <dgm:pt modelId="{611A238B-DD20-4183-8E8E-A87CF553E731}" type="sibTrans" cxnId="{3FBC1F34-0699-48DE-9B8E-ED29E45D96F4}">
      <dgm:prSet/>
      <dgm:spPr/>
      <dgm:t>
        <a:bodyPr/>
        <a:lstStyle/>
        <a:p>
          <a:endParaRPr lang="en-US" sz="2400">
            <a:latin typeface="Arial" panose="020B0604020202020204" pitchFamily="34" charset="0"/>
            <a:cs typeface="Arial" panose="020B0604020202020204" pitchFamily="34" charset="0"/>
          </a:endParaRPr>
        </a:p>
      </dgm:t>
    </dgm:pt>
    <dgm:pt modelId="{8D6C8055-E203-45AF-9089-79197C8FD046}">
      <dgm:prSet custT="1"/>
      <dgm:spPr>
        <a:solidFill>
          <a:schemeClr val="accent6">
            <a:alpha val="90000"/>
          </a:schemeClr>
        </a:solidFill>
      </dgm:spPr>
      <dgm:t>
        <a:bodyPr/>
        <a:lstStyle/>
        <a:p>
          <a:r>
            <a:rPr lang="en-GB" sz="2400" dirty="0">
              <a:latin typeface="Arial" panose="020B0604020202020204" pitchFamily="34" charset="0"/>
              <a:cs typeface="Arial" panose="020B0604020202020204" pitchFamily="34" charset="0"/>
            </a:rPr>
            <a:t>Welsh version</a:t>
          </a:r>
          <a:endParaRPr lang="en-US" sz="2400" dirty="0">
            <a:latin typeface="Arial" panose="020B0604020202020204" pitchFamily="34" charset="0"/>
            <a:cs typeface="Arial" panose="020B0604020202020204" pitchFamily="34" charset="0"/>
          </a:endParaRPr>
        </a:p>
      </dgm:t>
    </dgm:pt>
    <dgm:pt modelId="{B7AD98EC-4B14-4D7A-BB51-2A223B726CE8}" type="parTrans" cxnId="{3D3FA1FE-F472-4C2B-9824-D7899779397E}">
      <dgm:prSet/>
      <dgm:spPr/>
      <dgm:t>
        <a:bodyPr/>
        <a:lstStyle/>
        <a:p>
          <a:endParaRPr lang="en-US" sz="2400">
            <a:latin typeface="Arial" panose="020B0604020202020204" pitchFamily="34" charset="0"/>
            <a:cs typeface="Arial" panose="020B0604020202020204" pitchFamily="34" charset="0"/>
          </a:endParaRPr>
        </a:p>
      </dgm:t>
    </dgm:pt>
    <dgm:pt modelId="{C1A1069E-2072-413C-B164-4EB65803199B}" type="sibTrans" cxnId="{3D3FA1FE-F472-4C2B-9824-D7899779397E}">
      <dgm:prSet/>
      <dgm:spPr/>
      <dgm:t>
        <a:bodyPr/>
        <a:lstStyle/>
        <a:p>
          <a:endParaRPr lang="en-US" sz="2400">
            <a:latin typeface="Arial" panose="020B0604020202020204" pitchFamily="34" charset="0"/>
            <a:cs typeface="Arial" panose="020B0604020202020204" pitchFamily="34" charset="0"/>
          </a:endParaRPr>
        </a:p>
      </dgm:t>
    </dgm:pt>
    <dgm:pt modelId="{ABC70A85-5675-446E-BE13-7D2E2CCA3C75}">
      <dgm:prSet custT="1"/>
      <dgm:spPr>
        <a:solidFill>
          <a:schemeClr val="accent6">
            <a:alpha val="50000"/>
          </a:schemeClr>
        </a:solidFill>
      </dgm:spPr>
      <dgm:t>
        <a:bodyPr/>
        <a:lstStyle/>
        <a:p>
          <a:r>
            <a:rPr lang="en-GB" sz="2400" dirty="0">
              <a:latin typeface="Arial" panose="020B0604020202020204" pitchFamily="34" charset="0"/>
              <a:cs typeface="Arial" panose="020B0604020202020204" pitchFamily="34" charset="0"/>
            </a:rPr>
            <a:t>Supporting resources</a:t>
          </a:r>
          <a:endParaRPr lang="en-US" sz="2400" dirty="0">
            <a:latin typeface="Arial" panose="020B0604020202020204" pitchFamily="34" charset="0"/>
            <a:cs typeface="Arial" panose="020B0604020202020204" pitchFamily="34" charset="0"/>
          </a:endParaRPr>
        </a:p>
      </dgm:t>
    </dgm:pt>
    <dgm:pt modelId="{6D00C391-93BB-43B5-8C02-D501F14CCB4B}" type="sibTrans" cxnId="{9F14FCA1-5885-450A-A05B-EFD41B1999D5}">
      <dgm:prSet/>
      <dgm:spPr/>
      <dgm:t>
        <a:bodyPr/>
        <a:lstStyle/>
        <a:p>
          <a:endParaRPr lang="en-US" sz="2400">
            <a:latin typeface="Arial" panose="020B0604020202020204" pitchFamily="34" charset="0"/>
            <a:cs typeface="Arial" panose="020B0604020202020204" pitchFamily="34" charset="0"/>
          </a:endParaRPr>
        </a:p>
      </dgm:t>
    </dgm:pt>
    <dgm:pt modelId="{F0C2C53B-4976-4C5A-850D-C232C8FD854A}" type="parTrans" cxnId="{9F14FCA1-5885-450A-A05B-EFD41B1999D5}">
      <dgm:prSet/>
      <dgm:spPr/>
      <dgm:t>
        <a:bodyPr/>
        <a:lstStyle/>
        <a:p>
          <a:endParaRPr lang="en-US" sz="2400">
            <a:latin typeface="Arial" panose="020B0604020202020204" pitchFamily="34" charset="0"/>
            <a:cs typeface="Arial" panose="020B0604020202020204" pitchFamily="34" charset="0"/>
          </a:endParaRPr>
        </a:p>
      </dgm:t>
    </dgm:pt>
    <dgm:pt modelId="{A9D79C79-2ADE-42C8-B70F-CCC1A79CC601}">
      <dgm:prSet custT="1"/>
      <dgm:spPr>
        <a:solidFill>
          <a:schemeClr val="accent6">
            <a:alpha val="60000"/>
          </a:schemeClr>
        </a:solidFill>
      </dgm:spPr>
      <dgm:t>
        <a:bodyPr/>
        <a:lstStyle/>
        <a:p>
          <a:r>
            <a:rPr lang="en-GB" sz="2400" dirty="0">
              <a:latin typeface="Arial" panose="020B0604020202020204" pitchFamily="34" charset="0"/>
              <a:cs typeface="Arial" panose="020B0604020202020204" pitchFamily="34" charset="0"/>
            </a:rPr>
            <a:t>Ways of evidencing competencies</a:t>
          </a:r>
          <a:endParaRPr lang="en-US" sz="2400" dirty="0">
            <a:latin typeface="Arial" panose="020B0604020202020204" pitchFamily="34" charset="0"/>
            <a:cs typeface="Arial" panose="020B0604020202020204" pitchFamily="34" charset="0"/>
          </a:endParaRPr>
        </a:p>
      </dgm:t>
    </dgm:pt>
    <dgm:pt modelId="{B3137E17-71EB-446F-88F3-3CBD653F4FED}" type="sibTrans" cxnId="{E7567CDD-E2C0-41D8-8EA7-1AFC0288D9FC}">
      <dgm:prSet/>
      <dgm:spPr/>
      <dgm:t>
        <a:bodyPr/>
        <a:lstStyle/>
        <a:p>
          <a:endParaRPr lang="en-US" sz="2400">
            <a:latin typeface="Arial" panose="020B0604020202020204" pitchFamily="34" charset="0"/>
            <a:cs typeface="Arial" panose="020B0604020202020204" pitchFamily="34" charset="0"/>
          </a:endParaRPr>
        </a:p>
      </dgm:t>
    </dgm:pt>
    <dgm:pt modelId="{3DC27862-8567-4969-9755-A1BB4156197D}" type="parTrans" cxnId="{E7567CDD-E2C0-41D8-8EA7-1AFC0288D9FC}">
      <dgm:prSet/>
      <dgm:spPr/>
      <dgm:t>
        <a:bodyPr/>
        <a:lstStyle/>
        <a:p>
          <a:endParaRPr lang="en-US" sz="2400">
            <a:latin typeface="Arial" panose="020B0604020202020204" pitchFamily="34" charset="0"/>
            <a:cs typeface="Arial" panose="020B0604020202020204" pitchFamily="34" charset="0"/>
          </a:endParaRPr>
        </a:p>
      </dgm:t>
    </dgm:pt>
    <dgm:pt modelId="{870D5F4B-14A3-4275-BC8C-51E18618E9CA}">
      <dgm:prSet custT="1"/>
      <dgm:spPr>
        <a:solidFill>
          <a:schemeClr val="accent6">
            <a:alpha val="70000"/>
          </a:schemeClr>
        </a:solidFill>
      </dgm:spPr>
      <dgm:t>
        <a:bodyPr/>
        <a:lstStyle/>
        <a:p>
          <a:r>
            <a:rPr lang="en-GB" sz="2400" kern="1200" dirty="0">
              <a:solidFill>
                <a:srgbClr val="FFFFFF"/>
              </a:solidFill>
              <a:latin typeface="Arial" panose="020B0604020202020204" pitchFamily="34" charset="0"/>
              <a:ea typeface="+mn-ea"/>
              <a:cs typeface="Arial" panose="020B0604020202020204" pitchFamily="34" charset="0"/>
            </a:rPr>
            <a:t>Examples</a:t>
          </a:r>
          <a:r>
            <a:rPr lang="en-GB" sz="2400" kern="1200" dirty="0">
              <a:latin typeface="Arial" panose="020B0604020202020204" pitchFamily="34" charset="0"/>
              <a:cs typeface="Arial" panose="020B0604020202020204" pitchFamily="34" charset="0"/>
            </a:rPr>
            <a:t> of use in practice</a:t>
          </a:r>
          <a:endParaRPr lang="en-US" sz="2400" kern="1200" dirty="0">
            <a:latin typeface="Arial" panose="020B0604020202020204" pitchFamily="34" charset="0"/>
            <a:cs typeface="Arial" panose="020B0604020202020204" pitchFamily="34" charset="0"/>
          </a:endParaRPr>
        </a:p>
      </dgm:t>
    </dgm:pt>
    <dgm:pt modelId="{A3001401-466A-434C-8262-98EE00E1F4EB}" type="sibTrans" cxnId="{20348374-32A5-41B5-948A-D27AE1B04D07}">
      <dgm:prSet/>
      <dgm:spPr/>
      <dgm:t>
        <a:bodyPr/>
        <a:lstStyle/>
        <a:p>
          <a:endParaRPr lang="en-US" sz="2400">
            <a:latin typeface="Arial" panose="020B0604020202020204" pitchFamily="34" charset="0"/>
            <a:cs typeface="Arial" panose="020B0604020202020204" pitchFamily="34" charset="0"/>
          </a:endParaRPr>
        </a:p>
      </dgm:t>
    </dgm:pt>
    <dgm:pt modelId="{5C4DA034-DE10-4071-BE54-13B4F13EAADB}" type="parTrans" cxnId="{20348374-32A5-41B5-948A-D27AE1B04D07}">
      <dgm:prSet/>
      <dgm:spPr/>
      <dgm:t>
        <a:bodyPr/>
        <a:lstStyle/>
        <a:p>
          <a:endParaRPr lang="en-US" sz="2400">
            <a:latin typeface="Arial" panose="020B0604020202020204" pitchFamily="34" charset="0"/>
            <a:cs typeface="Arial" panose="020B0604020202020204" pitchFamily="34" charset="0"/>
          </a:endParaRPr>
        </a:p>
      </dgm:t>
    </dgm:pt>
    <dgm:pt modelId="{EDACD19D-3A75-4625-B0CD-06A30170D863}">
      <dgm:prSet custT="1"/>
      <dgm:spPr>
        <a:solidFill>
          <a:schemeClr val="accent6">
            <a:alpha val="80000"/>
          </a:schemeClr>
        </a:solidFill>
      </dgm:spPr>
      <dgm:t>
        <a:bodyPr/>
        <a:lstStyle/>
        <a:p>
          <a:r>
            <a:rPr lang="en-GB" sz="2400" dirty="0">
              <a:latin typeface="Arial" panose="020B0604020202020204" pitchFamily="34" charset="0"/>
              <a:cs typeface="Arial" panose="020B0604020202020204" pitchFamily="34" charset="0"/>
            </a:rPr>
            <a:t>Summary of changes </a:t>
          </a:r>
        </a:p>
      </dgm:t>
    </dgm:pt>
    <dgm:pt modelId="{B0B3517E-4CD1-4E4D-856D-BEFCDD056D19}" type="sibTrans" cxnId="{C50684E5-4B8C-45E5-9955-5675819DC84A}">
      <dgm:prSet/>
      <dgm:spPr/>
      <dgm:t>
        <a:bodyPr/>
        <a:lstStyle/>
        <a:p>
          <a:endParaRPr lang="en-GB"/>
        </a:p>
      </dgm:t>
    </dgm:pt>
    <dgm:pt modelId="{01F78FFB-293A-4324-A01A-AAF494A76275}" type="parTrans" cxnId="{C50684E5-4B8C-45E5-9955-5675819DC84A}">
      <dgm:prSet/>
      <dgm:spPr/>
      <dgm:t>
        <a:bodyPr/>
        <a:lstStyle/>
        <a:p>
          <a:endParaRPr lang="en-GB"/>
        </a:p>
      </dgm:t>
    </dgm:pt>
    <dgm:pt modelId="{417C35F4-A6B6-4AE6-A204-4876A5C2AFAC}" type="pres">
      <dgm:prSet presAssocID="{B041BDBE-2449-410C-80C8-6921C2722D7E}" presName="Name0" presStyleCnt="0">
        <dgm:presLayoutVars>
          <dgm:chMax val="7"/>
          <dgm:chPref val="7"/>
          <dgm:dir/>
        </dgm:presLayoutVars>
      </dgm:prSet>
      <dgm:spPr/>
    </dgm:pt>
    <dgm:pt modelId="{0A99F8ED-D8D8-45AD-958C-855CC4764547}" type="pres">
      <dgm:prSet presAssocID="{B041BDBE-2449-410C-80C8-6921C2722D7E}" presName="Name1" presStyleCnt="0"/>
      <dgm:spPr/>
    </dgm:pt>
    <dgm:pt modelId="{051654CA-61F4-4267-B573-9846C4D35E2E}" type="pres">
      <dgm:prSet presAssocID="{B041BDBE-2449-410C-80C8-6921C2722D7E}" presName="cycle" presStyleCnt="0"/>
      <dgm:spPr/>
    </dgm:pt>
    <dgm:pt modelId="{4CDA0F9B-DCD6-4E60-948B-73801C782050}" type="pres">
      <dgm:prSet presAssocID="{B041BDBE-2449-410C-80C8-6921C2722D7E}" presName="srcNode" presStyleLbl="node1" presStyleIdx="0" presStyleCnt="6"/>
      <dgm:spPr/>
    </dgm:pt>
    <dgm:pt modelId="{762EB639-C466-460D-B803-0BFBAACEE35C}" type="pres">
      <dgm:prSet presAssocID="{B041BDBE-2449-410C-80C8-6921C2722D7E}" presName="conn" presStyleLbl="parChTrans1D2" presStyleIdx="0" presStyleCnt="1"/>
      <dgm:spPr/>
    </dgm:pt>
    <dgm:pt modelId="{34E35CD6-3AF0-4C91-B27C-C298473B6C3A}" type="pres">
      <dgm:prSet presAssocID="{B041BDBE-2449-410C-80C8-6921C2722D7E}" presName="extraNode" presStyleLbl="node1" presStyleIdx="0" presStyleCnt="6"/>
      <dgm:spPr/>
    </dgm:pt>
    <dgm:pt modelId="{95E72234-4AEA-470A-A0E6-F630A61B179E}" type="pres">
      <dgm:prSet presAssocID="{B041BDBE-2449-410C-80C8-6921C2722D7E}" presName="dstNode" presStyleLbl="node1" presStyleIdx="0" presStyleCnt="6"/>
      <dgm:spPr/>
    </dgm:pt>
    <dgm:pt modelId="{8B6CC81E-14E0-4D0C-A9CB-FEC92FDCB43A}" type="pres">
      <dgm:prSet presAssocID="{C33F8C6D-8B54-44E2-9E18-27F8EB841451}" presName="text_1" presStyleLbl="node1" presStyleIdx="0" presStyleCnt="6">
        <dgm:presLayoutVars>
          <dgm:bulletEnabled val="1"/>
        </dgm:presLayoutVars>
      </dgm:prSet>
      <dgm:spPr/>
    </dgm:pt>
    <dgm:pt modelId="{0F2F0FA5-1DC0-4568-9495-059129B4C822}" type="pres">
      <dgm:prSet presAssocID="{C33F8C6D-8B54-44E2-9E18-27F8EB841451}" presName="accent_1" presStyleCnt="0"/>
      <dgm:spPr/>
    </dgm:pt>
    <dgm:pt modelId="{93189E58-8447-4EAF-B4A5-ED0DC38957AD}" type="pres">
      <dgm:prSet presAssocID="{C33F8C6D-8B54-44E2-9E18-27F8EB841451}" presName="accentRepeatNode" presStyleLbl="solidFgAcc1" presStyleIdx="0" presStyleCnt="6"/>
      <dgm:spPr/>
    </dgm:pt>
    <dgm:pt modelId="{CFAFE209-B931-47B3-BFC7-1CEC83D212F8}" type="pres">
      <dgm:prSet presAssocID="{8D6C8055-E203-45AF-9089-79197C8FD046}" presName="text_2" presStyleLbl="node1" presStyleIdx="1" presStyleCnt="6">
        <dgm:presLayoutVars>
          <dgm:bulletEnabled val="1"/>
        </dgm:presLayoutVars>
      </dgm:prSet>
      <dgm:spPr/>
    </dgm:pt>
    <dgm:pt modelId="{26E66B37-C061-43A4-86C2-4CA86752D935}" type="pres">
      <dgm:prSet presAssocID="{8D6C8055-E203-45AF-9089-79197C8FD046}" presName="accent_2" presStyleCnt="0"/>
      <dgm:spPr/>
    </dgm:pt>
    <dgm:pt modelId="{D8C0BD5D-F3A0-4905-932B-C5FE09735699}" type="pres">
      <dgm:prSet presAssocID="{8D6C8055-E203-45AF-9089-79197C8FD046}" presName="accentRepeatNode" presStyleLbl="solidFgAcc1" presStyleIdx="1" presStyleCnt="6"/>
      <dgm:spPr/>
    </dgm:pt>
    <dgm:pt modelId="{FC5F37EE-1205-42BF-BCCD-3CBFFE7596B7}" type="pres">
      <dgm:prSet presAssocID="{EDACD19D-3A75-4625-B0CD-06A30170D863}" presName="text_3" presStyleLbl="node1" presStyleIdx="2" presStyleCnt="6">
        <dgm:presLayoutVars>
          <dgm:bulletEnabled val="1"/>
        </dgm:presLayoutVars>
      </dgm:prSet>
      <dgm:spPr/>
    </dgm:pt>
    <dgm:pt modelId="{707EDDDF-9349-4FB7-9C88-C3266E800F63}" type="pres">
      <dgm:prSet presAssocID="{EDACD19D-3A75-4625-B0CD-06A30170D863}" presName="accent_3" presStyleCnt="0"/>
      <dgm:spPr/>
    </dgm:pt>
    <dgm:pt modelId="{2C98AF29-4ECF-43F7-B03D-E46E51EE8B81}" type="pres">
      <dgm:prSet presAssocID="{EDACD19D-3A75-4625-B0CD-06A30170D863}" presName="accentRepeatNode" presStyleLbl="solidFgAcc1" presStyleIdx="2" presStyleCnt="6"/>
      <dgm:spPr/>
    </dgm:pt>
    <dgm:pt modelId="{234D5465-C805-4316-9FA2-F53957B8C0BE}" type="pres">
      <dgm:prSet presAssocID="{870D5F4B-14A3-4275-BC8C-51E18618E9CA}" presName="text_4" presStyleLbl="node1" presStyleIdx="3" presStyleCnt="6">
        <dgm:presLayoutVars>
          <dgm:bulletEnabled val="1"/>
        </dgm:presLayoutVars>
      </dgm:prSet>
      <dgm:spPr/>
    </dgm:pt>
    <dgm:pt modelId="{EE5831EF-BA73-445F-BEFB-92903555F59F}" type="pres">
      <dgm:prSet presAssocID="{870D5F4B-14A3-4275-BC8C-51E18618E9CA}" presName="accent_4" presStyleCnt="0"/>
      <dgm:spPr/>
    </dgm:pt>
    <dgm:pt modelId="{51D10DE1-9C35-4249-9433-928C17184C44}" type="pres">
      <dgm:prSet presAssocID="{870D5F4B-14A3-4275-BC8C-51E18618E9CA}" presName="accentRepeatNode" presStyleLbl="solidFgAcc1" presStyleIdx="3" presStyleCnt="6"/>
      <dgm:spPr/>
    </dgm:pt>
    <dgm:pt modelId="{F2C674CA-1404-4AB3-A72E-AA7B90CD2E7B}" type="pres">
      <dgm:prSet presAssocID="{A9D79C79-2ADE-42C8-B70F-CCC1A79CC601}" presName="text_5" presStyleLbl="node1" presStyleIdx="4" presStyleCnt="6">
        <dgm:presLayoutVars>
          <dgm:bulletEnabled val="1"/>
        </dgm:presLayoutVars>
      </dgm:prSet>
      <dgm:spPr/>
    </dgm:pt>
    <dgm:pt modelId="{1044D81E-E9F9-4330-811F-FEADBF17B27A}" type="pres">
      <dgm:prSet presAssocID="{A9D79C79-2ADE-42C8-B70F-CCC1A79CC601}" presName="accent_5" presStyleCnt="0"/>
      <dgm:spPr/>
    </dgm:pt>
    <dgm:pt modelId="{21725FD9-2C30-4E04-9CFD-3D2D2F60EF34}" type="pres">
      <dgm:prSet presAssocID="{A9D79C79-2ADE-42C8-B70F-CCC1A79CC601}" presName="accentRepeatNode" presStyleLbl="solidFgAcc1" presStyleIdx="4" presStyleCnt="6"/>
      <dgm:spPr/>
    </dgm:pt>
    <dgm:pt modelId="{AC3B116E-3100-42CE-9F41-B73625BD5885}" type="pres">
      <dgm:prSet presAssocID="{ABC70A85-5675-446E-BE13-7D2E2CCA3C75}" presName="text_6" presStyleLbl="node1" presStyleIdx="5" presStyleCnt="6">
        <dgm:presLayoutVars>
          <dgm:bulletEnabled val="1"/>
        </dgm:presLayoutVars>
      </dgm:prSet>
      <dgm:spPr/>
    </dgm:pt>
    <dgm:pt modelId="{22605C18-231C-46C5-9E61-F8651223F38E}" type="pres">
      <dgm:prSet presAssocID="{ABC70A85-5675-446E-BE13-7D2E2CCA3C75}" presName="accent_6" presStyleCnt="0"/>
      <dgm:spPr/>
    </dgm:pt>
    <dgm:pt modelId="{F3A9F001-C2EC-49A1-9330-75E843746EC6}" type="pres">
      <dgm:prSet presAssocID="{ABC70A85-5675-446E-BE13-7D2E2CCA3C75}" presName="accentRepeatNode" presStyleLbl="solidFgAcc1" presStyleIdx="5" presStyleCnt="6"/>
      <dgm:spPr/>
    </dgm:pt>
  </dgm:ptLst>
  <dgm:cxnLst>
    <dgm:cxn modelId="{FCBC1629-CC07-47DF-9145-78CB51C648A3}" type="presOf" srcId="{A9D79C79-2ADE-42C8-B70F-CCC1A79CC601}" destId="{F2C674CA-1404-4AB3-A72E-AA7B90CD2E7B}" srcOrd="0" destOrd="0" presId="urn:microsoft.com/office/officeart/2008/layout/VerticalCurvedList"/>
    <dgm:cxn modelId="{3FBC1F34-0699-48DE-9B8E-ED29E45D96F4}" srcId="{B041BDBE-2449-410C-80C8-6921C2722D7E}" destId="{C33F8C6D-8B54-44E2-9E18-27F8EB841451}" srcOrd="0" destOrd="0" parTransId="{ADA4F2C5-C0E7-47D0-A182-AC548CF45621}" sibTransId="{611A238B-DD20-4183-8E8E-A87CF553E731}"/>
    <dgm:cxn modelId="{AE98A95B-A5B5-4CA5-B2AF-E2029DB63D8D}" type="presOf" srcId="{C33F8C6D-8B54-44E2-9E18-27F8EB841451}" destId="{8B6CC81E-14E0-4D0C-A9CB-FEC92FDCB43A}" srcOrd="0" destOrd="0" presId="urn:microsoft.com/office/officeart/2008/layout/VerticalCurvedList"/>
    <dgm:cxn modelId="{A0A04B64-C97E-409E-A417-910525F48468}" type="presOf" srcId="{870D5F4B-14A3-4275-BC8C-51E18618E9CA}" destId="{234D5465-C805-4316-9FA2-F53957B8C0BE}" srcOrd="0" destOrd="0" presId="urn:microsoft.com/office/officeart/2008/layout/VerticalCurvedList"/>
    <dgm:cxn modelId="{42CE7948-B312-40F1-8186-0A19B9C0CC5C}" type="presOf" srcId="{B041BDBE-2449-410C-80C8-6921C2722D7E}" destId="{417C35F4-A6B6-4AE6-A204-4876A5C2AFAC}" srcOrd="0" destOrd="0" presId="urn:microsoft.com/office/officeart/2008/layout/VerticalCurvedList"/>
    <dgm:cxn modelId="{20348374-32A5-41B5-948A-D27AE1B04D07}" srcId="{B041BDBE-2449-410C-80C8-6921C2722D7E}" destId="{870D5F4B-14A3-4275-BC8C-51E18618E9CA}" srcOrd="3" destOrd="0" parTransId="{5C4DA034-DE10-4071-BE54-13B4F13EAADB}" sibTransId="{A3001401-466A-434C-8262-98EE00E1F4EB}"/>
    <dgm:cxn modelId="{EC227E8D-86C3-4F0D-A8B2-77C1104D1876}" type="presOf" srcId="{611A238B-DD20-4183-8E8E-A87CF553E731}" destId="{762EB639-C466-460D-B803-0BFBAACEE35C}" srcOrd="0" destOrd="0" presId="urn:microsoft.com/office/officeart/2008/layout/VerticalCurvedList"/>
    <dgm:cxn modelId="{9F14FCA1-5885-450A-A05B-EFD41B1999D5}" srcId="{B041BDBE-2449-410C-80C8-6921C2722D7E}" destId="{ABC70A85-5675-446E-BE13-7D2E2CCA3C75}" srcOrd="5" destOrd="0" parTransId="{F0C2C53B-4976-4C5A-850D-C232C8FD854A}" sibTransId="{6D00C391-93BB-43B5-8C02-D501F14CCB4B}"/>
    <dgm:cxn modelId="{2F6E23BE-2CA6-4538-804B-ACB820B8E776}" type="presOf" srcId="{8D6C8055-E203-45AF-9089-79197C8FD046}" destId="{CFAFE209-B931-47B3-BFC7-1CEC83D212F8}" srcOrd="0" destOrd="0" presId="urn:microsoft.com/office/officeart/2008/layout/VerticalCurvedList"/>
    <dgm:cxn modelId="{764376D7-CA6D-4CE9-8B11-7F14D624C5E3}" type="presOf" srcId="{EDACD19D-3A75-4625-B0CD-06A30170D863}" destId="{FC5F37EE-1205-42BF-BCCD-3CBFFE7596B7}" srcOrd="0" destOrd="0" presId="urn:microsoft.com/office/officeart/2008/layout/VerticalCurvedList"/>
    <dgm:cxn modelId="{E7567CDD-E2C0-41D8-8EA7-1AFC0288D9FC}" srcId="{B041BDBE-2449-410C-80C8-6921C2722D7E}" destId="{A9D79C79-2ADE-42C8-B70F-CCC1A79CC601}" srcOrd="4" destOrd="0" parTransId="{3DC27862-8567-4969-9755-A1BB4156197D}" sibTransId="{B3137E17-71EB-446F-88F3-3CBD653F4FED}"/>
    <dgm:cxn modelId="{C50684E5-4B8C-45E5-9955-5675819DC84A}" srcId="{B041BDBE-2449-410C-80C8-6921C2722D7E}" destId="{EDACD19D-3A75-4625-B0CD-06A30170D863}" srcOrd="2" destOrd="0" parTransId="{01F78FFB-293A-4324-A01A-AAF494A76275}" sibTransId="{B0B3517E-4CD1-4E4D-856D-BEFCDD056D19}"/>
    <dgm:cxn modelId="{BF4B2FE8-955F-40F4-8659-1BAED88B609F}" type="presOf" srcId="{ABC70A85-5675-446E-BE13-7D2E2CCA3C75}" destId="{AC3B116E-3100-42CE-9F41-B73625BD5885}" srcOrd="0" destOrd="0" presId="urn:microsoft.com/office/officeart/2008/layout/VerticalCurvedList"/>
    <dgm:cxn modelId="{3D3FA1FE-F472-4C2B-9824-D7899779397E}" srcId="{B041BDBE-2449-410C-80C8-6921C2722D7E}" destId="{8D6C8055-E203-45AF-9089-79197C8FD046}" srcOrd="1" destOrd="0" parTransId="{B7AD98EC-4B14-4D7A-BB51-2A223B726CE8}" sibTransId="{C1A1069E-2072-413C-B164-4EB65803199B}"/>
    <dgm:cxn modelId="{9AC298BC-3776-4661-8CE2-DA59B8A6927C}" type="presParOf" srcId="{417C35F4-A6B6-4AE6-A204-4876A5C2AFAC}" destId="{0A99F8ED-D8D8-45AD-958C-855CC4764547}" srcOrd="0" destOrd="0" presId="urn:microsoft.com/office/officeart/2008/layout/VerticalCurvedList"/>
    <dgm:cxn modelId="{EDF6916D-D982-4665-AEFC-863B329162ED}" type="presParOf" srcId="{0A99F8ED-D8D8-45AD-958C-855CC4764547}" destId="{051654CA-61F4-4267-B573-9846C4D35E2E}" srcOrd="0" destOrd="0" presId="urn:microsoft.com/office/officeart/2008/layout/VerticalCurvedList"/>
    <dgm:cxn modelId="{9A40A52D-C06B-4F11-A7E7-28A0956346AB}" type="presParOf" srcId="{051654CA-61F4-4267-B573-9846C4D35E2E}" destId="{4CDA0F9B-DCD6-4E60-948B-73801C782050}" srcOrd="0" destOrd="0" presId="urn:microsoft.com/office/officeart/2008/layout/VerticalCurvedList"/>
    <dgm:cxn modelId="{361037CB-248E-41F1-8A2C-CBA8EA1283CF}" type="presParOf" srcId="{051654CA-61F4-4267-B573-9846C4D35E2E}" destId="{762EB639-C466-460D-B803-0BFBAACEE35C}" srcOrd="1" destOrd="0" presId="urn:microsoft.com/office/officeart/2008/layout/VerticalCurvedList"/>
    <dgm:cxn modelId="{3E64E1FF-71BB-4815-A0CB-D30D67976923}" type="presParOf" srcId="{051654CA-61F4-4267-B573-9846C4D35E2E}" destId="{34E35CD6-3AF0-4C91-B27C-C298473B6C3A}" srcOrd="2" destOrd="0" presId="urn:microsoft.com/office/officeart/2008/layout/VerticalCurvedList"/>
    <dgm:cxn modelId="{C7F383C5-F7D5-47E5-B4C7-282AAC837BE3}" type="presParOf" srcId="{051654CA-61F4-4267-B573-9846C4D35E2E}" destId="{95E72234-4AEA-470A-A0E6-F630A61B179E}" srcOrd="3" destOrd="0" presId="urn:microsoft.com/office/officeart/2008/layout/VerticalCurvedList"/>
    <dgm:cxn modelId="{DDF37A94-EC6A-4A84-90E6-850886B66221}" type="presParOf" srcId="{0A99F8ED-D8D8-45AD-958C-855CC4764547}" destId="{8B6CC81E-14E0-4D0C-A9CB-FEC92FDCB43A}" srcOrd="1" destOrd="0" presId="urn:microsoft.com/office/officeart/2008/layout/VerticalCurvedList"/>
    <dgm:cxn modelId="{B58D69FF-8A6D-4E65-AAAE-A0161630796B}" type="presParOf" srcId="{0A99F8ED-D8D8-45AD-958C-855CC4764547}" destId="{0F2F0FA5-1DC0-4568-9495-059129B4C822}" srcOrd="2" destOrd="0" presId="urn:microsoft.com/office/officeart/2008/layout/VerticalCurvedList"/>
    <dgm:cxn modelId="{5A3CA813-DFA3-4A10-98FF-4866A6B74577}" type="presParOf" srcId="{0F2F0FA5-1DC0-4568-9495-059129B4C822}" destId="{93189E58-8447-4EAF-B4A5-ED0DC38957AD}" srcOrd="0" destOrd="0" presId="urn:microsoft.com/office/officeart/2008/layout/VerticalCurvedList"/>
    <dgm:cxn modelId="{593613D5-727E-4184-903E-3530E72E7DF7}" type="presParOf" srcId="{0A99F8ED-D8D8-45AD-958C-855CC4764547}" destId="{CFAFE209-B931-47B3-BFC7-1CEC83D212F8}" srcOrd="3" destOrd="0" presId="urn:microsoft.com/office/officeart/2008/layout/VerticalCurvedList"/>
    <dgm:cxn modelId="{D9E5AA96-D548-4C2A-B54A-ADC6471307D2}" type="presParOf" srcId="{0A99F8ED-D8D8-45AD-958C-855CC4764547}" destId="{26E66B37-C061-43A4-86C2-4CA86752D935}" srcOrd="4" destOrd="0" presId="urn:microsoft.com/office/officeart/2008/layout/VerticalCurvedList"/>
    <dgm:cxn modelId="{64DBF504-8C34-4A5E-82C5-F36FFCD33974}" type="presParOf" srcId="{26E66B37-C061-43A4-86C2-4CA86752D935}" destId="{D8C0BD5D-F3A0-4905-932B-C5FE09735699}" srcOrd="0" destOrd="0" presId="urn:microsoft.com/office/officeart/2008/layout/VerticalCurvedList"/>
    <dgm:cxn modelId="{971CB481-79EC-402C-A23F-DEB40B577DBC}" type="presParOf" srcId="{0A99F8ED-D8D8-45AD-958C-855CC4764547}" destId="{FC5F37EE-1205-42BF-BCCD-3CBFFE7596B7}" srcOrd="5" destOrd="0" presId="urn:microsoft.com/office/officeart/2008/layout/VerticalCurvedList"/>
    <dgm:cxn modelId="{BBCE04AF-2ED3-4564-9881-9C2314F72738}" type="presParOf" srcId="{0A99F8ED-D8D8-45AD-958C-855CC4764547}" destId="{707EDDDF-9349-4FB7-9C88-C3266E800F63}" srcOrd="6" destOrd="0" presId="urn:microsoft.com/office/officeart/2008/layout/VerticalCurvedList"/>
    <dgm:cxn modelId="{09C047DC-7E95-463E-B15A-48548F8E0BCC}" type="presParOf" srcId="{707EDDDF-9349-4FB7-9C88-C3266E800F63}" destId="{2C98AF29-4ECF-43F7-B03D-E46E51EE8B81}" srcOrd="0" destOrd="0" presId="urn:microsoft.com/office/officeart/2008/layout/VerticalCurvedList"/>
    <dgm:cxn modelId="{72A78983-8C9A-42F4-B607-440115C4FCF7}" type="presParOf" srcId="{0A99F8ED-D8D8-45AD-958C-855CC4764547}" destId="{234D5465-C805-4316-9FA2-F53957B8C0BE}" srcOrd="7" destOrd="0" presId="urn:microsoft.com/office/officeart/2008/layout/VerticalCurvedList"/>
    <dgm:cxn modelId="{23D0F7B7-5AD8-42BC-930B-BDA2910B2118}" type="presParOf" srcId="{0A99F8ED-D8D8-45AD-958C-855CC4764547}" destId="{EE5831EF-BA73-445F-BEFB-92903555F59F}" srcOrd="8" destOrd="0" presId="urn:microsoft.com/office/officeart/2008/layout/VerticalCurvedList"/>
    <dgm:cxn modelId="{F00946C2-B1BA-4B33-A443-EE15911FE5C2}" type="presParOf" srcId="{EE5831EF-BA73-445F-BEFB-92903555F59F}" destId="{51D10DE1-9C35-4249-9433-928C17184C44}" srcOrd="0" destOrd="0" presId="urn:microsoft.com/office/officeart/2008/layout/VerticalCurvedList"/>
    <dgm:cxn modelId="{466ED441-E51D-4FD7-BBFB-7BFCF4A720E1}" type="presParOf" srcId="{0A99F8ED-D8D8-45AD-958C-855CC4764547}" destId="{F2C674CA-1404-4AB3-A72E-AA7B90CD2E7B}" srcOrd="9" destOrd="0" presId="urn:microsoft.com/office/officeart/2008/layout/VerticalCurvedList"/>
    <dgm:cxn modelId="{37A9409C-5347-4DE7-9E3D-A2D2DDEC437F}" type="presParOf" srcId="{0A99F8ED-D8D8-45AD-958C-855CC4764547}" destId="{1044D81E-E9F9-4330-811F-FEADBF17B27A}" srcOrd="10" destOrd="0" presId="urn:microsoft.com/office/officeart/2008/layout/VerticalCurvedList"/>
    <dgm:cxn modelId="{812D0547-626F-4D0F-A41B-5DF5CDE54894}" type="presParOf" srcId="{1044D81E-E9F9-4330-811F-FEADBF17B27A}" destId="{21725FD9-2C30-4E04-9CFD-3D2D2F60EF34}" srcOrd="0" destOrd="0" presId="urn:microsoft.com/office/officeart/2008/layout/VerticalCurvedList"/>
    <dgm:cxn modelId="{4E2C76B6-BD46-4355-A47B-D8EDD7731675}" type="presParOf" srcId="{0A99F8ED-D8D8-45AD-958C-855CC4764547}" destId="{AC3B116E-3100-42CE-9F41-B73625BD5885}" srcOrd="11" destOrd="0" presId="urn:microsoft.com/office/officeart/2008/layout/VerticalCurvedList"/>
    <dgm:cxn modelId="{21A3CC21-8121-438E-8DCC-431CC2D645E8}" type="presParOf" srcId="{0A99F8ED-D8D8-45AD-958C-855CC4764547}" destId="{22605C18-231C-46C5-9E61-F8651223F38E}" srcOrd="12" destOrd="0" presId="urn:microsoft.com/office/officeart/2008/layout/VerticalCurvedList"/>
    <dgm:cxn modelId="{9B338CBC-775C-48DB-866B-919E67400DBC}" type="presParOf" srcId="{22605C18-231C-46C5-9E61-F8651223F38E}" destId="{F3A9F001-C2EC-49A1-9330-75E843746EC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0D643D-4DB9-473C-970C-69F94145B939}" type="doc">
      <dgm:prSet loTypeId="urn:microsoft.com/office/officeart/2005/8/layout/vList2" loCatId="process" qsTypeId="urn:microsoft.com/office/officeart/2005/8/quickstyle/simple1" qsCatId="simple" csTypeId="urn:microsoft.com/office/officeart/2005/8/colors/accent6_3" csCatId="accent6" phldr="1"/>
      <dgm:spPr/>
      <dgm:t>
        <a:bodyPr/>
        <a:lstStyle/>
        <a:p>
          <a:endParaRPr lang="en-US"/>
        </a:p>
      </dgm:t>
    </dgm:pt>
    <dgm:pt modelId="{BA95E12D-311D-43CE-B8F9-9D8A6EF79009}">
      <dgm:prSet custT="1"/>
      <dgm:spPr>
        <a:solidFill>
          <a:schemeClr val="accent6"/>
        </a:solidFill>
      </dgm:spPr>
      <dgm:t>
        <a:bodyPr lIns="72000" tIns="72000" rIns="72000" bIns="72000"/>
        <a:lstStyle/>
        <a:p>
          <a:pPr algn="ctr"/>
          <a:r>
            <a:rPr lang="en-GB" sz="1400" spc="300" dirty="0">
              <a:latin typeface="Arial" panose="020B0604020202020204" pitchFamily="34" charset="0"/>
              <a:cs typeface="Arial" panose="020B0604020202020204" pitchFamily="34" charset="0"/>
            </a:rPr>
            <a:t>EXAMPLES OF USES OF THE FRAMEWORK IN PRACTICE</a:t>
          </a:r>
          <a:endParaRPr lang="en-US" sz="1400" spc="300" dirty="0">
            <a:latin typeface="Arial" panose="020B0604020202020204" pitchFamily="34" charset="0"/>
            <a:cs typeface="Arial" panose="020B0604020202020204" pitchFamily="34" charset="0"/>
          </a:endParaRPr>
        </a:p>
      </dgm:t>
    </dgm:pt>
    <dgm:pt modelId="{6FF1A4E9-36BE-4736-A3EA-2F057C9ED807}" type="parTrans" cxnId="{7AE4E074-B065-490B-A00A-0C3D3022394F}">
      <dgm:prSet/>
      <dgm:spPr/>
      <dgm:t>
        <a:bodyPr/>
        <a:lstStyle/>
        <a:p>
          <a:endParaRPr lang="en-US"/>
        </a:p>
      </dgm:t>
    </dgm:pt>
    <dgm:pt modelId="{9492E262-EB23-42BF-8E5F-B0BBEBEB7EE4}" type="sibTrans" cxnId="{7AE4E074-B065-490B-A00A-0C3D3022394F}">
      <dgm:prSet/>
      <dgm:spPr/>
      <dgm:t>
        <a:bodyPr/>
        <a:lstStyle/>
        <a:p>
          <a:endParaRPr lang="en-US"/>
        </a:p>
      </dgm:t>
    </dgm:pt>
    <dgm:pt modelId="{3F53D401-C92D-41CE-B67B-AEADBF7B127B}">
      <dgm:prSet custT="1"/>
      <dgm:spPr>
        <a:solidFill>
          <a:schemeClr val="accent6">
            <a:alpha val="80000"/>
          </a:schemeClr>
        </a:solidFill>
      </dgm:spPr>
      <dgm:t>
        <a:bodyPr lIns="72000" tIns="72000" rIns="72000" bIns="72000"/>
        <a:lstStyle/>
        <a:p>
          <a:pPr algn="ctr"/>
          <a:r>
            <a:rPr lang="en-GB" sz="1400" spc="300" dirty="0">
              <a:latin typeface="Arial" panose="020B0604020202020204" pitchFamily="34" charset="0"/>
              <a:cs typeface="Arial" panose="020B0604020202020204" pitchFamily="34" charset="0"/>
            </a:rPr>
            <a:t>TEMPLATE OF THE FRAMEWORK</a:t>
          </a:r>
          <a:endParaRPr lang="en-US" sz="1400" spc="300" dirty="0">
            <a:latin typeface="Arial" panose="020B0604020202020204" pitchFamily="34" charset="0"/>
            <a:cs typeface="Arial" panose="020B0604020202020204" pitchFamily="34" charset="0"/>
          </a:endParaRPr>
        </a:p>
      </dgm:t>
    </dgm:pt>
    <dgm:pt modelId="{891BBDC0-5BD3-4EB8-8A64-092341DC44CC}" type="parTrans" cxnId="{0044D1E2-64F3-4D79-A060-8D42D30FC254}">
      <dgm:prSet/>
      <dgm:spPr/>
      <dgm:t>
        <a:bodyPr/>
        <a:lstStyle/>
        <a:p>
          <a:endParaRPr lang="en-US"/>
        </a:p>
      </dgm:t>
    </dgm:pt>
    <dgm:pt modelId="{7CFFEB10-33B5-424A-8B65-E92EEA0E48D4}" type="sibTrans" cxnId="{0044D1E2-64F3-4D79-A060-8D42D30FC254}">
      <dgm:prSet/>
      <dgm:spPr/>
      <dgm:t>
        <a:bodyPr/>
        <a:lstStyle/>
        <a:p>
          <a:endParaRPr lang="en-US"/>
        </a:p>
      </dgm:t>
    </dgm:pt>
    <dgm:pt modelId="{6508A42F-B26F-4039-B6F5-470575AA03E8}">
      <dgm:prSet custT="1"/>
      <dgm:spPr>
        <a:solidFill>
          <a:schemeClr val="accent6">
            <a:alpha val="70000"/>
          </a:schemeClr>
        </a:solidFill>
      </dgm:spPr>
      <dgm:t>
        <a:bodyPr lIns="72000" tIns="72000" rIns="72000" bIns="72000"/>
        <a:lstStyle/>
        <a:p>
          <a:pPr algn="ctr"/>
          <a:r>
            <a:rPr lang="en-GB" sz="1400" spc="300" dirty="0">
              <a:latin typeface="Arial" panose="020B0604020202020204" pitchFamily="34" charset="0"/>
              <a:cs typeface="Arial" panose="020B0604020202020204" pitchFamily="34" charset="0"/>
            </a:rPr>
            <a:t>POWERPOINT SLIDE SET</a:t>
          </a:r>
          <a:endParaRPr lang="en-US" sz="1400" spc="300" dirty="0">
            <a:latin typeface="Arial" panose="020B0604020202020204" pitchFamily="34" charset="0"/>
            <a:cs typeface="Arial" panose="020B0604020202020204" pitchFamily="34" charset="0"/>
          </a:endParaRPr>
        </a:p>
      </dgm:t>
    </dgm:pt>
    <dgm:pt modelId="{46B88C06-B464-4C14-83E0-FF945C1FA81E}" type="parTrans" cxnId="{715C30AE-264D-41DB-AED9-623C1F46FD44}">
      <dgm:prSet/>
      <dgm:spPr/>
      <dgm:t>
        <a:bodyPr/>
        <a:lstStyle/>
        <a:p>
          <a:endParaRPr lang="en-US"/>
        </a:p>
      </dgm:t>
    </dgm:pt>
    <dgm:pt modelId="{8F0977F3-C441-44F5-81B7-F6D59E75B887}" type="sibTrans" cxnId="{715C30AE-264D-41DB-AED9-623C1F46FD44}">
      <dgm:prSet/>
      <dgm:spPr/>
      <dgm:t>
        <a:bodyPr/>
        <a:lstStyle/>
        <a:p>
          <a:endParaRPr lang="en-US"/>
        </a:p>
      </dgm:t>
    </dgm:pt>
    <dgm:pt modelId="{455049A6-9B65-4FE1-8321-58466B77B111}">
      <dgm:prSet custT="1"/>
      <dgm:spPr>
        <a:solidFill>
          <a:schemeClr val="accent6">
            <a:alpha val="60000"/>
          </a:schemeClr>
        </a:solidFill>
      </dgm:spPr>
      <dgm:t>
        <a:bodyPr lIns="72000" tIns="72000" rIns="72000" bIns="72000"/>
        <a:lstStyle/>
        <a:p>
          <a:pPr algn="ctr"/>
          <a:r>
            <a:rPr lang="en-GB" sz="1400" spc="300" dirty="0">
              <a:latin typeface="Arial" panose="020B0604020202020204" pitchFamily="34" charset="0"/>
              <a:cs typeface="Arial" panose="020B0604020202020204" pitchFamily="34" charset="0"/>
            </a:rPr>
            <a:t>SUPPORTING RESOURCES</a:t>
          </a:r>
          <a:endParaRPr lang="en-US" sz="1400" spc="300" dirty="0">
            <a:latin typeface="Arial" panose="020B0604020202020204" pitchFamily="34" charset="0"/>
            <a:cs typeface="Arial" panose="020B0604020202020204" pitchFamily="34" charset="0"/>
          </a:endParaRPr>
        </a:p>
      </dgm:t>
    </dgm:pt>
    <dgm:pt modelId="{FB410AE4-ED3C-410C-8330-E4D5CF30B73F}" type="parTrans" cxnId="{463BD419-F075-4780-A878-FAE194479E20}">
      <dgm:prSet/>
      <dgm:spPr/>
      <dgm:t>
        <a:bodyPr/>
        <a:lstStyle/>
        <a:p>
          <a:endParaRPr lang="en-US"/>
        </a:p>
      </dgm:t>
    </dgm:pt>
    <dgm:pt modelId="{9FDA62C5-2206-4215-9352-B0A5EAFCBEBC}" type="sibTrans" cxnId="{463BD419-F075-4780-A878-FAE194479E20}">
      <dgm:prSet/>
      <dgm:spPr/>
      <dgm:t>
        <a:bodyPr/>
        <a:lstStyle/>
        <a:p>
          <a:endParaRPr lang="en-US"/>
        </a:p>
      </dgm:t>
    </dgm:pt>
    <dgm:pt modelId="{9AB59904-A36F-4008-BFF7-F0A40936BE8A}">
      <dgm:prSet custT="1"/>
      <dgm:spPr>
        <a:solidFill>
          <a:schemeClr val="accent6">
            <a:alpha val="90000"/>
          </a:schemeClr>
        </a:solidFill>
      </dgm:spPr>
      <dgm:t>
        <a:bodyPr lIns="72000" tIns="72000" rIns="72000" bIns="72000"/>
        <a:lstStyle/>
        <a:p>
          <a:pPr algn="ctr"/>
          <a:r>
            <a:rPr lang="en-GB" sz="1400" spc="300" dirty="0">
              <a:latin typeface="Arial" panose="020B0604020202020204" pitchFamily="34" charset="0"/>
              <a:cs typeface="Arial" panose="020B0604020202020204" pitchFamily="34" charset="0"/>
            </a:rPr>
            <a:t>WAYS OF DEMONSTRATING/EVIDENCING COMPETENCIES</a:t>
          </a:r>
        </a:p>
      </dgm:t>
    </dgm:pt>
    <dgm:pt modelId="{9E87A474-0F51-450E-9A78-8C3F814282BE}" type="parTrans" cxnId="{1A8ABD6F-D899-472A-8339-BFAA37016154}">
      <dgm:prSet/>
      <dgm:spPr/>
      <dgm:t>
        <a:bodyPr/>
        <a:lstStyle/>
        <a:p>
          <a:endParaRPr lang="en-GB"/>
        </a:p>
      </dgm:t>
    </dgm:pt>
    <dgm:pt modelId="{F28DAB5A-E4D9-47D1-B411-6DFE9AF0A051}" type="sibTrans" cxnId="{1A8ABD6F-D899-472A-8339-BFAA37016154}">
      <dgm:prSet/>
      <dgm:spPr/>
      <dgm:t>
        <a:bodyPr/>
        <a:lstStyle/>
        <a:p>
          <a:endParaRPr lang="en-GB"/>
        </a:p>
      </dgm:t>
    </dgm:pt>
    <dgm:pt modelId="{73B54BE9-075C-4F5B-B3A0-CD8ABA4D7D10}">
      <dgm:prSet custT="1"/>
      <dgm:spPr>
        <a:solidFill>
          <a:schemeClr val="accent6">
            <a:alpha val="50000"/>
          </a:schemeClr>
        </a:solidFill>
      </dgm:spPr>
      <dgm:t>
        <a:bodyPr lIns="72000" tIns="72000" rIns="72000" bIns="72000"/>
        <a:lstStyle/>
        <a:p>
          <a:pPr algn="ctr"/>
          <a:r>
            <a:rPr lang="en-GB" sz="1400" spc="300" dirty="0">
              <a:latin typeface="Arial" panose="020B0604020202020204" pitchFamily="34" charset="0"/>
              <a:cs typeface="Arial" panose="020B0604020202020204" pitchFamily="34" charset="0"/>
            </a:rPr>
            <a:t>A COMPETENCY FRAMEWORK FOR DESIGNATED PRESCRIBING PRACTITIONERS</a:t>
          </a:r>
        </a:p>
      </dgm:t>
    </dgm:pt>
    <dgm:pt modelId="{A60171A7-C95C-4BF8-9D0D-8E0ECD119175}" type="parTrans" cxnId="{B749C5AF-8723-48A4-8F99-A4F14DD756F2}">
      <dgm:prSet/>
      <dgm:spPr/>
      <dgm:t>
        <a:bodyPr/>
        <a:lstStyle/>
        <a:p>
          <a:endParaRPr lang="en-GB"/>
        </a:p>
      </dgm:t>
    </dgm:pt>
    <dgm:pt modelId="{2F56C3BA-C56B-4964-A2EB-721ECC73FB42}" type="sibTrans" cxnId="{B749C5AF-8723-48A4-8F99-A4F14DD756F2}">
      <dgm:prSet/>
      <dgm:spPr/>
      <dgm:t>
        <a:bodyPr/>
        <a:lstStyle/>
        <a:p>
          <a:endParaRPr lang="en-GB"/>
        </a:p>
      </dgm:t>
    </dgm:pt>
    <dgm:pt modelId="{0A623AD0-DD74-439B-83C6-EE2E059CA21D}" type="pres">
      <dgm:prSet presAssocID="{EC0D643D-4DB9-473C-970C-69F94145B939}" presName="linear" presStyleCnt="0">
        <dgm:presLayoutVars>
          <dgm:animLvl val="lvl"/>
          <dgm:resizeHandles val="exact"/>
        </dgm:presLayoutVars>
      </dgm:prSet>
      <dgm:spPr/>
    </dgm:pt>
    <dgm:pt modelId="{FB847AC1-1587-48F9-B1AF-8CB8F9770553}" type="pres">
      <dgm:prSet presAssocID="{BA95E12D-311D-43CE-B8F9-9D8A6EF79009}" presName="parentText" presStyleLbl="node1" presStyleIdx="0" presStyleCnt="6" custLinFactY="636" custLinFactNeighborX="-3645" custLinFactNeighborY="100000">
        <dgm:presLayoutVars>
          <dgm:chMax val="0"/>
          <dgm:bulletEnabled val="1"/>
        </dgm:presLayoutVars>
      </dgm:prSet>
      <dgm:spPr/>
    </dgm:pt>
    <dgm:pt modelId="{EC1D79AA-50EE-483F-B624-2AEEA630B61C}" type="pres">
      <dgm:prSet presAssocID="{9492E262-EB23-42BF-8E5F-B0BBEBEB7EE4}" presName="spacer" presStyleCnt="0"/>
      <dgm:spPr/>
    </dgm:pt>
    <dgm:pt modelId="{15600849-65AB-42A2-B2EA-E2D96BD18EEA}" type="pres">
      <dgm:prSet presAssocID="{9AB59904-A36F-4008-BFF7-F0A40936BE8A}" presName="parentText" presStyleLbl="node1" presStyleIdx="1" presStyleCnt="6" custLinFactY="636" custLinFactNeighborY="100000">
        <dgm:presLayoutVars>
          <dgm:chMax val="0"/>
          <dgm:bulletEnabled val="1"/>
        </dgm:presLayoutVars>
      </dgm:prSet>
      <dgm:spPr/>
    </dgm:pt>
    <dgm:pt modelId="{99BEADDD-6203-41FC-8CD1-4C91E7394275}" type="pres">
      <dgm:prSet presAssocID="{F28DAB5A-E4D9-47D1-B411-6DFE9AF0A051}" presName="spacer" presStyleCnt="0"/>
      <dgm:spPr/>
    </dgm:pt>
    <dgm:pt modelId="{05E6FE1C-76F5-42FB-B64B-3EBBD7E9A118}" type="pres">
      <dgm:prSet presAssocID="{3F53D401-C92D-41CE-B67B-AEADBF7B127B}" presName="parentText" presStyleLbl="node1" presStyleIdx="2" presStyleCnt="6" custLinFactY="636" custLinFactNeighborY="100000">
        <dgm:presLayoutVars>
          <dgm:chMax val="0"/>
          <dgm:bulletEnabled val="1"/>
        </dgm:presLayoutVars>
      </dgm:prSet>
      <dgm:spPr/>
    </dgm:pt>
    <dgm:pt modelId="{15D90772-ACA8-445C-8803-5C646791A393}" type="pres">
      <dgm:prSet presAssocID="{7CFFEB10-33B5-424A-8B65-E92EEA0E48D4}" presName="spacer" presStyleCnt="0"/>
      <dgm:spPr/>
    </dgm:pt>
    <dgm:pt modelId="{8F62C9AE-7F76-4FEB-A85D-04E0BBB7F048}" type="pres">
      <dgm:prSet presAssocID="{6508A42F-B26F-4039-B6F5-470575AA03E8}" presName="parentText" presStyleLbl="node1" presStyleIdx="3" presStyleCnt="6" custLinFactNeighborY="78917">
        <dgm:presLayoutVars>
          <dgm:chMax val="0"/>
          <dgm:bulletEnabled val="1"/>
        </dgm:presLayoutVars>
      </dgm:prSet>
      <dgm:spPr/>
    </dgm:pt>
    <dgm:pt modelId="{9C6002D4-6883-4D2A-A1FC-8E28F87E0D96}" type="pres">
      <dgm:prSet presAssocID="{8F0977F3-C441-44F5-81B7-F6D59E75B887}" presName="spacer" presStyleCnt="0"/>
      <dgm:spPr/>
    </dgm:pt>
    <dgm:pt modelId="{2DE62526-6550-4378-9772-BA511A771A61}" type="pres">
      <dgm:prSet presAssocID="{455049A6-9B65-4FE1-8321-58466B77B111}" presName="parentText" presStyleLbl="node1" presStyleIdx="4" presStyleCnt="6" custLinFactNeighborY="64293">
        <dgm:presLayoutVars>
          <dgm:chMax val="0"/>
          <dgm:bulletEnabled val="1"/>
        </dgm:presLayoutVars>
      </dgm:prSet>
      <dgm:spPr/>
    </dgm:pt>
    <dgm:pt modelId="{E1DF6B49-EF0C-4FF0-A563-EFF608DAD321}" type="pres">
      <dgm:prSet presAssocID="{9FDA62C5-2206-4215-9352-B0A5EAFCBEBC}" presName="spacer" presStyleCnt="0"/>
      <dgm:spPr/>
    </dgm:pt>
    <dgm:pt modelId="{19FC5B07-9C38-4E91-A2CD-B9B2E837C089}" type="pres">
      <dgm:prSet presAssocID="{73B54BE9-075C-4F5B-B3A0-CD8ABA4D7D10}" presName="parentText" presStyleLbl="node1" presStyleIdx="5" presStyleCnt="6" custLinFactY="65262" custLinFactNeighborX="-310" custLinFactNeighborY="100000">
        <dgm:presLayoutVars>
          <dgm:chMax val="0"/>
          <dgm:bulletEnabled val="1"/>
        </dgm:presLayoutVars>
      </dgm:prSet>
      <dgm:spPr/>
    </dgm:pt>
  </dgm:ptLst>
  <dgm:cxnLst>
    <dgm:cxn modelId="{71AB6112-570B-478D-84C5-52993B643F26}" type="presOf" srcId="{EC0D643D-4DB9-473C-970C-69F94145B939}" destId="{0A623AD0-DD74-439B-83C6-EE2E059CA21D}" srcOrd="0" destOrd="0" presId="urn:microsoft.com/office/officeart/2005/8/layout/vList2"/>
    <dgm:cxn modelId="{463BD419-F075-4780-A878-FAE194479E20}" srcId="{EC0D643D-4DB9-473C-970C-69F94145B939}" destId="{455049A6-9B65-4FE1-8321-58466B77B111}" srcOrd="4" destOrd="0" parTransId="{FB410AE4-ED3C-410C-8330-E4D5CF30B73F}" sibTransId="{9FDA62C5-2206-4215-9352-B0A5EAFCBEBC}"/>
    <dgm:cxn modelId="{1F317E22-25E3-4FAB-B0D6-75442B3B132C}" type="presOf" srcId="{73B54BE9-075C-4F5B-B3A0-CD8ABA4D7D10}" destId="{19FC5B07-9C38-4E91-A2CD-B9B2E837C089}" srcOrd="0" destOrd="0" presId="urn:microsoft.com/office/officeart/2005/8/layout/vList2"/>
    <dgm:cxn modelId="{1A8ABD6F-D899-472A-8339-BFAA37016154}" srcId="{EC0D643D-4DB9-473C-970C-69F94145B939}" destId="{9AB59904-A36F-4008-BFF7-F0A40936BE8A}" srcOrd="1" destOrd="0" parTransId="{9E87A474-0F51-450E-9A78-8C3F814282BE}" sibTransId="{F28DAB5A-E4D9-47D1-B411-6DFE9AF0A051}"/>
    <dgm:cxn modelId="{DFD55472-B7C7-4158-9155-87FE5D32E1EA}" type="presOf" srcId="{6508A42F-B26F-4039-B6F5-470575AA03E8}" destId="{8F62C9AE-7F76-4FEB-A85D-04E0BBB7F048}" srcOrd="0" destOrd="0" presId="urn:microsoft.com/office/officeart/2005/8/layout/vList2"/>
    <dgm:cxn modelId="{7AE4E074-B065-490B-A00A-0C3D3022394F}" srcId="{EC0D643D-4DB9-473C-970C-69F94145B939}" destId="{BA95E12D-311D-43CE-B8F9-9D8A6EF79009}" srcOrd="0" destOrd="0" parTransId="{6FF1A4E9-36BE-4736-A3EA-2F057C9ED807}" sibTransId="{9492E262-EB23-42BF-8E5F-B0BBEBEB7EE4}"/>
    <dgm:cxn modelId="{569823A4-6678-4DD9-8825-43D4045708F8}" type="presOf" srcId="{3F53D401-C92D-41CE-B67B-AEADBF7B127B}" destId="{05E6FE1C-76F5-42FB-B64B-3EBBD7E9A118}" srcOrd="0" destOrd="0" presId="urn:microsoft.com/office/officeart/2005/8/layout/vList2"/>
    <dgm:cxn modelId="{8248D5A7-F8EC-42C6-A129-A06FF0A254D5}" type="presOf" srcId="{455049A6-9B65-4FE1-8321-58466B77B111}" destId="{2DE62526-6550-4378-9772-BA511A771A61}" srcOrd="0" destOrd="0" presId="urn:microsoft.com/office/officeart/2005/8/layout/vList2"/>
    <dgm:cxn modelId="{281993AA-5CF7-4844-B086-13C00EA8788B}" type="presOf" srcId="{BA95E12D-311D-43CE-B8F9-9D8A6EF79009}" destId="{FB847AC1-1587-48F9-B1AF-8CB8F9770553}" srcOrd="0" destOrd="0" presId="urn:microsoft.com/office/officeart/2005/8/layout/vList2"/>
    <dgm:cxn modelId="{715C30AE-264D-41DB-AED9-623C1F46FD44}" srcId="{EC0D643D-4DB9-473C-970C-69F94145B939}" destId="{6508A42F-B26F-4039-B6F5-470575AA03E8}" srcOrd="3" destOrd="0" parTransId="{46B88C06-B464-4C14-83E0-FF945C1FA81E}" sibTransId="{8F0977F3-C441-44F5-81B7-F6D59E75B887}"/>
    <dgm:cxn modelId="{B749C5AF-8723-48A4-8F99-A4F14DD756F2}" srcId="{EC0D643D-4DB9-473C-970C-69F94145B939}" destId="{73B54BE9-075C-4F5B-B3A0-CD8ABA4D7D10}" srcOrd="5" destOrd="0" parTransId="{A60171A7-C95C-4BF8-9D0D-8E0ECD119175}" sibTransId="{2F56C3BA-C56B-4964-A2EB-721ECC73FB42}"/>
    <dgm:cxn modelId="{540B9ED9-4246-4F90-A784-D60CC460DDAA}" type="presOf" srcId="{9AB59904-A36F-4008-BFF7-F0A40936BE8A}" destId="{15600849-65AB-42A2-B2EA-E2D96BD18EEA}" srcOrd="0" destOrd="0" presId="urn:microsoft.com/office/officeart/2005/8/layout/vList2"/>
    <dgm:cxn modelId="{0044D1E2-64F3-4D79-A060-8D42D30FC254}" srcId="{EC0D643D-4DB9-473C-970C-69F94145B939}" destId="{3F53D401-C92D-41CE-B67B-AEADBF7B127B}" srcOrd="2" destOrd="0" parTransId="{891BBDC0-5BD3-4EB8-8A64-092341DC44CC}" sibTransId="{7CFFEB10-33B5-424A-8B65-E92EEA0E48D4}"/>
    <dgm:cxn modelId="{8A9FD459-0ABC-405E-8982-13C1B6B4D849}" type="presParOf" srcId="{0A623AD0-DD74-439B-83C6-EE2E059CA21D}" destId="{FB847AC1-1587-48F9-B1AF-8CB8F9770553}" srcOrd="0" destOrd="0" presId="urn:microsoft.com/office/officeart/2005/8/layout/vList2"/>
    <dgm:cxn modelId="{BFB96DD0-8413-4B8D-812C-8F8CB96DE3E3}" type="presParOf" srcId="{0A623AD0-DD74-439B-83C6-EE2E059CA21D}" destId="{EC1D79AA-50EE-483F-B624-2AEEA630B61C}" srcOrd="1" destOrd="0" presId="urn:microsoft.com/office/officeart/2005/8/layout/vList2"/>
    <dgm:cxn modelId="{BEDCAEC8-4D34-4AAB-B151-83CA30A217AB}" type="presParOf" srcId="{0A623AD0-DD74-439B-83C6-EE2E059CA21D}" destId="{15600849-65AB-42A2-B2EA-E2D96BD18EEA}" srcOrd="2" destOrd="0" presId="urn:microsoft.com/office/officeart/2005/8/layout/vList2"/>
    <dgm:cxn modelId="{7CDFDE1B-1E3B-4512-968E-D1018CF3B7C7}" type="presParOf" srcId="{0A623AD0-DD74-439B-83C6-EE2E059CA21D}" destId="{99BEADDD-6203-41FC-8CD1-4C91E7394275}" srcOrd="3" destOrd="0" presId="urn:microsoft.com/office/officeart/2005/8/layout/vList2"/>
    <dgm:cxn modelId="{052824FD-09EA-403B-B050-E5DBFD78B46D}" type="presParOf" srcId="{0A623AD0-DD74-439B-83C6-EE2E059CA21D}" destId="{05E6FE1C-76F5-42FB-B64B-3EBBD7E9A118}" srcOrd="4" destOrd="0" presId="urn:microsoft.com/office/officeart/2005/8/layout/vList2"/>
    <dgm:cxn modelId="{3BD8495A-4A7A-4826-88FC-D12717D4672D}" type="presParOf" srcId="{0A623AD0-DD74-439B-83C6-EE2E059CA21D}" destId="{15D90772-ACA8-445C-8803-5C646791A393}" srcOrd="5" destOrd="0" presId="urn:microsoft.com/office/officeart/2005/8/layout/vList2"/>
    <dgm:cxn modelId="{3D02F16F-841D-477F-90B6-F5544A6F8D1F}" type="presParOf" srcId="{0A623AD0-DD74-439B-83C6-EE2E059CA21D}" destId="{8F62C9AE-7F76-4FEB-A85D-04E0BBB7F048}" srcOrd="6" destOrd="0" presId="urn:microsoft.com/office/officeart/2005/8/layout/vList2"/>
    <dgm:cxn modelId="{67ACD27B-D1B8-4B75-B694-3C7AFECE0DCF}" type="presParOf" srcId="{0A623AD0-DD74-439B-83C6-EE2E059CA21D}" destId="{9C6002D4-6883-4D2A-A1FC-8E28F87E0D96}" srcOrd="7" destOrd="0" presId="urn:microsoft.com/office/officeart/2005/8/layout/vList2"/>
    <dgm:cxn modelId="{D6576679-33CC-4526-999A-487B32A3562D}" type="presParOf" srcId="{0A623AD0-DD74-439B-83C6-EE2E059CA21D}" destId="{2DE62526-6550-4378-9772-BA511A771A61}" srcOrd="8" destOrd="0" presId="urn:microsoft.com/office/officeart/2005/8/layout/vList2"/>
    <dgm:cxn modelId="{F48D4071-E5FB-4614-97A1-506CFBBCEEBE}" type="presParOf" srcId="{0A623AD0-DD74-439B-83C6-EE2E059CA21D}" destId="{E1DF6B49-EF0C-4FF0-A563-EFF608DAD321}" srcOrd="9" destOrd="0" presId="urn:microsoft.com/office/officeart/2005/8/layout/vList2"/>
    <dgm:cxn modelId="{BBC26FC4-E0F2-4958-A154-BBE50E7A67C8}" type="presParOf" srcId="{0A623AD0-DD74-439B-83C6-EE2E059CA21D}" destId="{19FC5B07-9C38-4E91-A2CD-B9B2E837C08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F3C2FBE-307A-483B-B5B3-B1BBF96B7B26}"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B3C9ABE5-D73A-493E-B1B9-48922B6A6103}" type="pres">
      <dgm:prSet presAssocID="{2F3C2FBE-307A-483B-B5B3-B1BBF96B7B26}" presName="linear" presStyleCnt="0">
        <dgm:presLayoutVars>
          <dgm:animLvl val="lvl"/>
          <dgm:resizeHandles val="exact"/>
        </dgm:presLayoutVars>
      </dgm:prSet>
      <dgm:spPr/>
    </dgm:pt>
  </dgm:ptLst>
  <dgm:cxnLst>
    <dgm:cxn modelId="{3F66AFCE-F130-402A-AC30-583012B39EF8}" type="presOf" srcId="{2F3C2FBE-307A-483B-B5B3-B1BBF96B7B26}" destId="{B3C9ABE5-D73A-493E-B1B9-48922B6A61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87C77FD-F6D4-422E-B90D-FE265BCB1110}" type="doc">
      <dgm:prSet loTypeId="urn:microsoft.com/office/officeart/2005/8/layout/default" loCatId="list" qsTypeId="urn:microsoft.com/office/officeart/2005/8/quickstyle/simple4" qsCatId="simple" csTypeId="urn:microsoft.com/office/officeart/2005/8/colors/accent6_2" csCatId="accent6" phldr="1"/>
      <dgm:spPr/>
      <dgm:t>
        <a:bodyPr/>
        <a:lstStyle/>
        <a:p>
          <a:endParaRPr lang="en-US"/>
        </a:p>
      </dgm:t>
    </dgm:pt>
    <dgm:pt modelId="{6F3ABA1E-C883-4D18-8155-0CF223D4AE43}">
      <dgm:prSet custT="1"/>
      <dgm:spPr>
        <a:solidFill>
          <a:schemeClr val="accent6"/>
        </a:solidFill>
      </dgm:spPr>
      <dgm:t>
        <a:bodyPr lIns="108000" tIns="108000" rIns="108000" bIns="108000"/>
        <a:lstStyle/>
        <a:p>
          <a:r>
            <a:rPr lang="en-GB" sz="1600" b="0" spc="300" dirty="0">
              <a:latin typeface="Arial" panose="020B0604020202020204" pitchFamily="34" charset="0"/>
              <a:cs typeface="Arial" panose="020B0604020202020204" pitchFamily="34" charset="0"/>
            </a:rPr>
            <a:t>REAL LIFE PRACTICE EXAMPLES</a:t>
          </a:r>
          <a:endParaRPr lang="en-US" sz="1600" b="0" spc="300" dirty="0">
            <a:latin typeface="Arial" panose="020B0604020202020204" pitchFamily="34" charset="0"/>
            <a:cs typeface="Arial" panose="020B0604020202020204" pitchFamily="34" charset="0"/>
          </a:endParaRPr>
        </a:p>
      </dgm:t>
    </dgm:pt>
    <dgm:pt modelId="{7C9F87BF-E079-4677-92BC-613AD940BC35}" type="parTrans" cxnId="{28BE089F-D967-469C-A9D8-0B0938145FAB}">
      <dgm:prSet/>
      <dgm:spPr/>
      <dgm:t>
        <a:bodyPr/>
        <a:lstStyle/>
        <a:p>
          <a:endParaRPr lang="en-US"/>
        </a:p>
      </dgm:t>
    </dgm:pt>
    <dgm:pt modelId="{E325665D-72D9-40FD-87E4-57F7F49CD0C3}" type="sibTrans" cxnId="{28BE089F-D967-469C-A9D8-0B0938145FAB}">
      <dgm:prSet/>
      <dgm:spPr/>
      <dgm:t>
        <a:bodyPr/>
        <a:lstStyle/>
        <a:p>
          <a:endParaRPr lang="en-US"/>
        </a:p>
      </dgm:t>
    </dgm:pt>
    <dgm:pt modelId="{25C75485-A1C4-4D68-8DD9-E82A17A7DAC7}">
      <dgm:prSet custT="1"/>
      <dgm:spPr>
        <a:solidFill>
          <a:schemeClr val="accent2"/>
        </a:solidFill>
      </dgm:spPr>
      <dgm:t>
        <a:bodyPr lIns="108000" tIns="108000" rIns="108000" bIns="108000"/>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SUPERVISION/</a:t>
          </a:r>
        </a:p>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OBSERVATIONS</a:t>
          </a:r>
          <a:endParaRPr lang="en-US" sz="1600" b="0" kern="1200" spc="300" dirty="0">
            <a:latin typeface="Arial" panose="020B0604020202020204" pitchFamily="34" charset="0"/>
            <a:ea typeface="+mn-ea"/>
            <a:cs typeface="Arial" panose="020B0604020202020204" pitchFamily="34" charset="0"/>
          </a:endParaRPr>
        </a:p>
      </dgm:t>
    </dgm:pt>
    <dgm:pt modelId="{63D6B303-4801-4EDF-A7FB-32FF8869FA3C}" type="parTrans" cxnId="{337D1BB5-7E2C-4264-916B-2803C19A1F1E}">
      <dgm:prSet/>
      <dgm:spPr/>
      <dgm:t>
        <a:bodyPr/>
        <a:lstStyle/>
        <a:p>
          <a:endParaRPr lang="en-US"/>
        </a:p>
      </dgm:t>
    </dgm:pt>
    <dgm:pt modelId="{E48D9BEA-64E2-4D41-A593-CFAED169B2F6}" type="sibTrans" cxnId="{337D1BB5-7E2C-4264-916B-2803C19A1F1E}">
      <dgm:prSet/>
      <dgm:spPr/>
      <dgm:t>
        <a:bodyPr/>
        <a:lstStyle/>
        <a:p>
          <a:endParaRPr lang="en-US"/>
        </a:p>
      </dgm:t>
    </dgm:pt>
    <dgm:pt modelId="{7CC70142-87FC-48A6-917D-D0F9C44F0557}">
      <dgm:prSet custT="1"/>
      <dgm:spPr>
        <a:solidFill>
          <a:schemeClr val="accent6"/>
        </a:solidFill>
      </dgm:spPr>
      <dgm:t>
        <a:bodyPr lIns="108000" tIns="108000" rIns="108000" bIns="108000"/>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PORTFOLIOS MAPPED TO COMPETENCIES</a:t>
          </a:r>
          <a:endParaRPr lang="en-US" sz="1600" b="0" kern="1200" spc="300" dirty="0">
            <a:latin typeface="Arial" panose="020B0604020202020204" pitchFamily="34" charset="0"/>
            <a:ea typeface="+mn-ea"/>
            <a:cs typeface="Arial" panose="020B0604020202020204" pitchFamily="34" charset="0"/>
          </a:endParaRPr>
        </a:p>
      </dgm:t>
    </dgm:pt>
    <dgm:pt modelId="{D8953B6C-2BFA-4FAE-AB6A-D80646C50AD5}" type="parTrans" cxnId="{0B49A31E-39FA-43CF-804B-7871ADD5E0C9}">
      <dgm:prSet/>
      <dgm:spPr/>
      <dgm:t>
        <a:bodyPr/>
        <a:lstStyle/>
        <a:p>
          <a:endParaRPr lang="en-US"/>
        </a:p>
      </dgm:t>
    </dgm:pt>
    <dgm:pt modelId="{4D0D01AE-073E-4048-B4F0-DC889CFA2957}" type="sibTrans" cxnId="{0B49A31E-39FA-43CF-804B-7871ADD5E0C9}">
      <dgm:prSet/>
      <dgm:spPr/>
      <dgm:t>
        <a:bodyPr/>
        <a:lstStyle/>
        <a:p>
          <a:endParaRPr lang="en-US"/>
        </a:p>
      </dgm:t>
    </dgm:pt>
    <dgm:pt modelId="{31C10DE0-3D92-467C-B26A-0E85D65AA4B4}">
      <dgm:prSet custT="1"/>
      <dgm:spPr>
        <a:solidFill>
          <a:schemeClr val="accent2"/>
        </a:solidFill>
      </dgm:spPr>
      <dgm:t>
        <a:bodyPr lIns="108000" tIns="108000" rIns="108000" bIns="108000"/>
        <a:lstStyle/>
        <a:p>
          <a:r>
            <a:rPr lang="en-GB" sz="1600" b="0" kern="1200" spc="300">
              <a:latin typeface="Arial" panose="020B0604020202020204" pitchFamily="34" charset="0"/>
              <a:ea typeface="+mn-ea"/>
              <a:cs typeface="Arial" panose="020B0604020202020204" pitchFamily="34" charset="0"/>
            </a:rPr>
            <a:t>AUDITS</a:t>
          </a:r>
          <a:endParaRPr lang="en-US" sz="1600" b="0" kern="1200" spc="300" dirty="0">
            <a:latin typeface="Arial" panose="020B0604020202020204" pitchFamily="34" charset="0"/>
            <a:ea typeface="+mn-ea"/>
            <a:cs typeface="Arial" panose="020B0604020202020204" pitchFamily="34" charset="0"/>
          </a:endParaRPr>
        </a:p>
      </dgm:t>
    </dgm:pt>
    <dgm:pt modelId="{7246566A-B025-4ABC-ADE8-C24A527D1CAE}" type="parTrans" cxnId="{FBD8984F-158C-4C29-B032-FC230FD5090C}">
      <dgm:prSet/>
      <dgm:spPr/>
      <dgm:t>
        <a:bodyPr/>
        <a:lstStyle/>
        <a:p>
          <a:endParaRPr lang="en-US"/>
        </a:p>
      </dgm:t>
    </dgm:pt>
    <dgm:pt modelId="{F3DB02AB-934F-4441-9BB0-FBCABD783B18}" type="sibTrans" cxnId="{FBD8984F-158C-4C29-B032-FC230FD5090C}">
      <dgm:prSet/>
      <dgm:spPr/>
      <dgm:t>
        <a:bodyPr/>
        <a:lstStyle/>
        <a:p>
          <a:endParaRPr lang="en-US"/>
        </a:p>
      </dgm:t>
    </dgm:pt>
    <dgm:pt modelId="{052A9823-4A99-4F7E-BA4B-ECFE9785284D}">
      <dgm:prSet custT="1"/>
      <dgm:spPr>
        <a:solidFill>
          <a:schemeClr val="accent2"/>
        </a:solidFill>
      </dgm:spPr>
      <dgm:t>
        <a:bodyPr lIns="108000" tIns="108000" rIns="108000" bIns="108000"/>
        <a:lstStyle/>
        <a:p>
          <a:r>
            <a:rPr lang="en-GB" sz="1600" b="0" kern="1200" spc="300">
              <a:latin typeface="Arial" panose="020B0604020202020204" pitchFamily="34" charset="0"/>
              <a:ea typeface="+mn-ea"/>
              <a:cs typeface="Arial" panose="020B0604020202020204" pitchFamily="34" charset="0"/>
            </a:rPr>
            <a:t>CASE-BASED DISCUSSIONS</a:t>
          </a:r>
          <a:endParaRPr lang="en-US" sz="1600" b="0" kern="1200" spc="300" dirty="0">
            <a:latin typeface="Arial" panose="020B0604020202020204" pitchFamily="34" charset="0"/>
            <a:ea typeface="+mn-ea"/>
            <a:cs typeface="Arial" panose="020B0604020202020204" pitchFamily="34" charset="0"/>
          </a:endParaRPr>
        </a:p>
      </dgm:t>
    </dgm:pt>
    <dgm:pt modelId="{30083F73-EF1B-41EC-B3B0-CA77FFE4811B}" type="parTrans" cxnId="{8D0D7A61-50BD-4E7F-BC12-8830CF6FD846}">
      <dgm:prSet/>
      <dgm:spPr/>
      <dgm:t>
        <a:bodyPr/>
        <a:lstStyle/>
        <a:p>
          <a:endParaRPr lang="en-US"/>
        </a:p>
      </dgm:t>
    </dgm:pt>
    <dgm:pt modelId="{BB61037A-4F9B-4228-BC98-7CA8889C7148}" type="sibTrans" cxnId="{8D0D7A61-50BD-4E7F-BC12-8830CF6FD846}">
      <dgm:prSet/>
      <dgm:spPr/>
      <dgm:t>
        <a:bodyPr/>
        <a:lstStyle/>
        <a:p>
          <a:endParaRPr lang="en-US"/>
        </a:p>
      </dgm:t>
    </dgm:pt>
    <dgm:pt modelId="{7FF03A71-A3BA-42E0-B043-1EF807BC28F6}">
      <dgm:prSet custT="1"/>
      <dgm:spPr>
        <a:solidFill>
          <a:schemeClr val="accent6"/>
        </a:solidFill>
      </dgm:spPr>
      <dgm:t>
        <a:bodyPr lIns="108000" tIns="108000" rIns="108000" bIns="108000"/>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PEER DISCUSSIONS</a:t>
          </a:r>
          <a:br>
            <a:rPr lang="en-GB" sz="1600" b="0" kern="1200" spc="300">
              <a:latin typeface="Arial" panose="020B0604020202020204" pitchFamily="34" charset="0"/>
              <a:ea typeface="+mn-ea"/>
              <a:cs typeface="Arial" panose="020B0604020202020204" pitchFamily="34" charset="0"/>
            </a:rPr>
          </a:br>
          <a:r>
            <a:rPr lang="en-GB" sz="1600" b="0" kern="1200" spc="300">
              <a:latin typeface="Arial" panose="020B0604020202020204" pitchFamily="34" charset="0"/>
              <a:ea typeface="+mn-ea"/>
              <a:cs typeface="Arial" panose="020B0604020202020204" pitchFamily="34" charset="0"/>
            </a:rPr>
            <a:t>&amp; FEEDBACK</a:t>
          </a:r>
          <a:endParaRPr lang="en-US" sz="1600" b="0" kern="1200" spc="300" dirty="0">
            <a:latin typeface="Arial" panose="020B0604020202020204" pitchFamily="34" charset="0"/>
            <a:ea typeface="+mn-ea"/>
            <a:cs typeface="Arial" panose="020B0604020202020204" pitchFamily="34" charset="0"/>
          </a:endParaRPr>
        </a:p>
      </dgm:t>
    </dgm:pt>
    <dgm:pt modelId="{01920EF9-5399-449A-A336-69D0DA476EF3}" type="parTrans" cxnId="{773363A5-1562-44DA-98FF-13D408C1D7C2}">
      <dgm:prSet/>
      <dgm:spPr/>
      <dgm:t>
        <a:bodyPr/>
        <a:lstStyle/>
        <a:p>
          <a:endParaRPr lang="en-US"/>
        </a:p>
      </dgm:t>
    </dgm:pt>
    <dgm:pt modelId="{DF0E962D-45D8-400C-9D81-99208E9074BC}" type="sibTrans" cxnId="{773363A5-1562-44DA-98FF-13D408C1D7C2}">
      <dgm:prSet/>
      <dgm:spPr/>
      <dgm:t>
        <a:bodyPr/>
        <a:lstStyle/>
        <a:p>
          <a:endParaRPr lang="en-US"/>
        </a:p>
      </dgm:t>
    </dgm:pt>
    <dgm:pt modelId="{47D528F1-2C93-4E42-8681-E506F2C642BE}">
      <dgm:prSet custT="1"/>
      <dgm:spPr>
        <a:solidFill>
          <a:schemeClr val="accent2"/>
        </a:solidFill>
      </dgm:spPr>
      <dgm:t>
        <a:bodyPr lIns="108000" tIns="108000" rIns="108000" bIns="108000"/>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REFLECTIVE ACCOUNTS </a:t>
          </a:r>
          <a:endParaRPr lang="en-US" sz="1600" b="0" kern="1200" spc="300" dirty="0">
            <a:latin typeface="Arial" panose="020B0604020202020204" pitchFamily="34" charset="0"/>
            <a:ea typeface="+mn-ea"/>
            <a:cs typeface="Arial" panose="020B0604020202020204" pitchFamily="34" charset="0"/>
          </a:endParaRPr>
        </a:p>
      </dgm:t>
    </dgm:pt>
    <dgm:pt modelId="{794F1FC6-36CB-462C-A0BD-1C0E4B249B55}" type="parTrans" cxnId="{AF0C0B61-8BFC-48CC-865E-4900683A2670}">
      <dgm:prSet/>
      <dgm:spPr/>
      <dgm:t>
        <a:bodyPr/>
        <a:lstStyle/>
        <a:p>
          <a:endParaRPr lang="en-US"/>
        </a:p>
      </dgm:t>
    </dgm:pt>
    <dgm:pt modelId="{60ADDB6A-B354-4638-BCF6-8A544547914A}" type="sibTrans" cxnId="{AF0C0B61-8BFC-48CC-865E-4900683A2670}">
      <dgm:prSet/>
      <dgm:spPr/>
      <dgm:t>
        <a:bodyPr/>
        <a:lstStyle/>
        <a:p>
          <a:endParaRPr lang="en-US"/>
        </a:p>
      </dgm:t>
    </dgm:pt>
    <dgm:pt modelId="{5643360A-878A-4C39-A438-96040A04CA96}">
      <dgm:prSet custT="1"/>
      <dgm:spPr>
        <a:solidFill>
          <a:schemeClr val="accent6"/>
        </a:solidFill>
      </dgm:spPr>
      <dgm:t>
        <a:bodyPr lIns="108000" tIns="108000" rIns="108000" bIns="108000"/>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CPD RECORDS</a:t>
          </a:r>
          <a:endParaRPr lang="en-US" sz="1600" b="0" kern="1200" spc="300" dirty="0">
            <a:latin typeface="Arial" panose="020B0604020202020204" pitchFamily="34" charset="0"/>
            <a:ea typeface="+mn-ea"/>
            <a:cs typeface="Arial" panose="020B0604020202020204" pitchFamily="34" charset="0"/>
          </a:endParaRPr>
        </a:p>
      </dgm:t>
    </dgm:pt>
    <dgm:pt modelId="{3C7F5FC0-1FEC-42BF-8A20-2CD72FE7313F}" type="sibTrans" cxnId="{E28E6749-1CF4-48F1-8E56-4E03D0299055}">
      <dgm:prSet/>
      <dgm:spPr/>
      <dgm:t>
        <a:bodyPr/>
        <a:lstStyle/>
        <a:p>
          <a:endParaRPr lang="en-US"/>
        </a:p>
      </dgm:t>
    </dgm:pt>
    <dgm:pt modelId="{170EF875-ED39-46CD-BD58-011CB06106CD}" type="parTrans" cxnId="{E28E6749-1CF4-48F1-8E56-4E03D0299055}">
      <dgm:prSet/>
      <dgm:spPr/>
      <dgm:t>
        <a:bodyPr/>
        <a:lstStyle/>
        <a:p>
          <a:endParaRPr lang="en-US"/>
        </a:p>
      </dgm:t>
    </dgm:pt>
    <dgm:pt modelId="{1FFA6BB0-6BD8-4C77-8922-2D324C5B6EF7}" type="pres">
      <dgm:prSet presAssocID="{287C77FD-F6D4-422E-B90D-FE265BCB1110}" presName="diagram" presStyleCnt="0">
        <dgm:presLayoutVars>
          <dgm:dir/>
          <dgm:resizeHandles val="exact"/>
        </dgm:presLayoutVars>
      </dgm:prSet>
      <dgm:spPr/>
    </dgm:pt>
    <dgm:pt modelId="{C6D00C7C-417A-4144-8865-7C49B2777F36}" type="pres">
      <dgm:prSet presAssocID="{6F3ABA1E-C883-4D18-8155-0CF223D4AE43}" presName="node" presStyleLbl="node1" presStyleIdx="0" presStyleCnt="8">
        <dgm:presLayoutVars>
          <dgm:bulletEnabled val="1"/>
        </dgm:presLayoutVars>
      </dgm:prSet>
      <dgm:spPr/>
    </dgm:pt>
    <dgm:pt modelId="{C0E52094-CB0E-488F-92D6-EDEA82424DE4}" type="pres">
      <dgm:prSet presAssocID="{E325665D-72D9-40FD-87E4-57F7F49CD0C3}" presName="sibTrans" presStyleCnt="0"/>
      <dgm:spPr/>
    </dgm:pt>
    <dgm:pt modelId="{4B4D1446-9601-44E7-BF74-9DB46AEF36E2}" type="pres">
      <dgm:prSet presAssocID="{25C75485-A1C4-4D68-8DD9-E82A17A7DAC7}" presName="node" presStyleLbl="node1" presStyleIdx="1" presStyleCnt="8">
        <dgm:presLayoutVars>
          <dgm:bulletEnabled val="1"/>
        </dgm:presLayoutVars>
      </dgm:prSet>
      <dgm:spPr/>
    </dgm:pt>
    <dgm:pt modelId="{0472AA39-D38D-4395-8056-7CC58F028F56}" type="pres">
      <dgm:prSet presAssocID="{E48D9BEA-64E2-4D41-A593-CFAED169B2F6}" presName="sibTrans" presStyleCnt="0"/>
      <dgm:spPr/>
    </dgm:pt>
    <dgm:pt modelId="{67AE6ECD-B29B-4F2E-BB28-63AD584AFAF5}" type="pres">
      <dgm:prSet presAssocID="{7CC70142-87FC-48A6-917D-D0F9C44F0557}" presName="node" presStyleLbl="node1" presStyleIdx="2" presStyleCnt="8">
        <dgm:presLayoutVars>
          <dgm:bulletEnabled val="1"/>
        </dgm:presLayoutVars>
      </dgm:prSet>
      <dgm:spPr/>
    </dgm:pt>
    <dgm:pt modelId="{4C1BFBFC-93AC-43F1-8EE3-EEC3D0D38E28}" type="pres">
      <dgm:prSet presAssocID="{4D0D01AE-073E-4048-B4F0-DC889CFA2957}" presName="sibTrans" presStyleCnt="0"/>
      <dgm:spPr/>
    </dgm:pt>
    <dgm:pt modelId="{2099414F-2504-438B-BEDD-B00D01484BA9}" type="pres">
      <dgm:prSet presAssocID="{31C10DE0-3D92-467C-B26A-0E85D65AA4B4}" presName="node" presStyleLbl="node1" presStyleIdx="3" presStyleCnt="8">
        <dgm:presLayoutVars>
          <dgm:bulletEnabled val="1"/>
        </dgm:presLayoutVars>
      </dgm:prSet>
      <dgm:spPr/>
    </dgm:pt>
    <dgm:pt modelId="{8B5043EB-3D36-4113-B37A-6C05230A6869}" type="pres">
      <dgm:prSet presAssocID="{F3DB02AB-934F-4441-9BB0-FBCABD783B18}" presName="sibTrans" presStyleCnt="0"/>
      <dgm:spPr/>
    </dgm:pt>
    <dgm:pt modelId="{68411471-1062-4235-9F88-49BC5249E363}" type="pres">
      <dgm:prSet presAssocID="{052A9823-4A99-4F7E-BA4B-ECFE9785284D}" presName="node" presStyleLbl="node1" presStyleIdx="4" presStyleCnt="8">
        <dgm:presLayoutVars>
          <dgm:bulletEnabled val="1"/>
        </dgm:presLayoutVars>
      </dgm:prSet>
      <dgm:spPr/>
    </dgm:pt>
    <dgm:pt modelId="{68D6DF7E-C1E7-426E-869E-9958366BDB24}" type="pres">
      <dgm:prSet presAssocID="{BB61037A-4F9B-4228-BC98-7CA8889C7148}" presName="sibTrans" presStyleCnt="0"/>
      <dgm:spPr/>
    </dgm:pt>
    <dgm:pt modelId="{31369515-3D3B-48A4-8B55-6FE41FB02EF8}" type="pres">
      <dgm:prSet presAssocID="{7FF03A71-A3BA-42E0-B043-1EF807BC28F6}" presName="node" presStyleLbl="node1" presStyleIdx="5" presStyleCnt="8">
        <dgm:presLayoutVars>
          <dgm:bulletEnabled val="1"/>
        </dgm:presLayoutVars>
      </dgm:prSet>
      <dgm:spPr/>
    </dgm:pt>
    <dgm:pt modelId="{D603C3B9-7338-49BA-854E-DCCD2FD59AD3}" type="pres">
      <dgm:prSet presAssocID="{DF0E962D-45D8-400C-9D81-99208E9074BC}" presName="sibTrans" presStyleCnt="0"/>
      <dgm:spPr/>
    </dgm:pt>
    <dgm:pt modelId="{1C6E00C9-DE7A-4241-818E-5DD4D3C5FC94}" type="pres">
      <dgm:prSet presAssocID="{47D528F1-2C93-4E42-8681-E506F2C642BE}" presName="node" presStyleLbl="node1" presStyleIdx="6" presStyleCnt="8">
        <dgm:presLayoutVars>
          <dgm:bulletEnabled val="1"/>
        </dgm:presLayoutVars>
      </dgm:prSet>
      <dgm:spPr/>
    </dgm:pt>
    <dgm:pt modelId="{2B07168E-DAA2-4544-97F8-9789CD773CC5}" type="pres">
      <dgm:prSet presAssocID="{60ADDB6A-B354-4638-BCF6-8A544547914A}" presName="sibTrans" presStyleCnt="0"/>
      <dgm:spPr/>
    </dgm:pt>
    <dgm:pt modelId="{A5CE52E7-EAD9-4AD8-8A28-E392A6CB04B5}" type="pres">
      <dgm:prSet presAssocID="{5643360A-878A-4C39-A438-96040A04CA96}" presName="node" presStyleLbl="node1" presStyleIdx="7" presStyleCnt="8">
        <dgm:presLayoutVars>
          <dgm:bulletEnabled val="1"/>
        </dgm:presLayoutVars>
      </dgm:prSet>
      <dgm:spPr/>
    </dgm:pt>
  </dgm:ptLst>
  <dgm:cxnLst>
    <dgm:cxn modelId="{0B49A31E-39FA-43CF-804B-7871ADD5E0C9}" srcId="{287C77FD-F6D4-422E-B90D-FE265BCB1110}" destId="{7CC70142-87FC-48A6-917D-D0F9C44F0557}" srcOrd="2" destOrd="0" parTransId="{D8953B6C-2BFA-4FAE-AB6A-D80646C50AD5}" sibTransId="{4D0D01AE-073E-4048-B4F0-DC889CFA2957}"/>
    <dgm:cxn modelId="{447C5F23-6BBB-4541-A545-6AA85A5372C5}" type="presOf" srcId="{25C75485-A1C4-4D68-8DD9-E82A17A7DAC7}" destId="{4B4D1446-9601-44E7-BF74-9DB46AEF36E2}" srcOrd="0" destOrd="0" presId="urn:microsoft.com/office/officeart/2005/8/layout/default"/>
    <dgm:cxn modelId="{3D1CFE38-8AEE-46FA-AEC7-99608420B28E}" type="presOf" srcId="{6F3ABA1E-C883-4D18-8155-0CF223D4AE43}" destId="{C6D00C7C-417A-4144-8865-7C49B2777F36}" srcOrd="0" destOrd="0" presId="urn:microsoft.com/office/officeart/2005/8/layout/default"/>
    <dgm:cxn modelId="{6E58063C-89CC-4408-94E6-C652DF76DBFA}" type="presOf" srcId="{7FF03A71-A3BA-42E0-B043-1EF807BC28F6}" destId="{31369515-3D3B-48A4-8B55-6FE41FB02EF8}" srcOrd="0" destOrd="0" presId="urn:microsoft.com/office/officeart/2005/8/layout/default"/>
    <dgm:cxn modelId="{AF0C0B61-8BFC-48CC-865E-4900683A2670}" srcId="{287C77FD-F6D4-422E-B90D-FE265BCB1110}" destId="{47D528F1-2C93-4E42-8681-E506F2C642BE}" srcOrd="6" destOrd="0" parTransId="{794F1FC6-36CB-462C-A0BD-1C0E4B249B55}" sibTransId="{60ADDB6A-B354-4638-BCF6-8A544547914A}"/>
    <dgm:cxn modelId="{8D0D7A61-50BD-4E7F-BC12-8830CF6FD846}" srcId="{287C77FD-F6D4-422E-B90D-FE265BCB1110}" destId="{052A9823-4A99-4F7E-BA4B-ECFE9785284D}" srcOrd="4" destOrd="0" parTransId="{30083F73-EF1B-41EC-B3B0-CA77FFE4811B}" sibTransId="{BB61037A-4F9B-4228-BC98-7CA8889C7148}"/>
    <dgm:cxn modelId="{E28E6749-1CF4-48F1-8E56-4E03D0299055}" srcId="{287C77FD-F6D4-422E-B90D-FE265BCB1110}" destId="{5643360A-878A-4C39-A438-96040A04CA96}" srcOrd="7" destOrd="0" parTransId="{170EF875-ED39-46CD-BD58-011CB06106CD}" sibTransId="{3C7F5FC0-1FEC-42BF-8A20-2CD72FE7313F}"/>
    <dgm:cxn modelId="{FBD8984F-158C-4C29-B032-FC230FD5090C}" srcId="{287C77FD-F6D4-422E-B90D-FE265BCB1110}" destId="{31C10DE0-3D92-467C-B26A-0E85D65AA4B4}" srcOrd="3" destOrd="0" parTransId="{7246566A-B025-4ABC-ADE8-C24A527D1CAE}" sibTransId="{F3DB02AB-934F-4441-9BB0-FBCABD783B18}"/>
    <dgm:cxn modelId="{AC438372-73DB-4FFD-8324-AC13D029A886}" type="presOf" srcId="{47D528F1-2C93-4E42-8681-E506F2C642BE}" destId="{1C6E00C9-DE7A-4241-818E-5DD4D3C5FC94}" srcOrd="0" destOrd="0" presId="urn:microsoft.com/office/officeart/2005/8/layout/default"/>
    <dgm:cxn modelId="{82A09254-FD74-4FF0-B90D-B5F1A565F643}" type="presOf" srcId="{31C10DE0-3D92-467C-B26A-0E85D65AA4B4}" destId="{2099414F-2504-438B-BEDD-B00D01484BA9}" srcOrd="0" destOrd="0" presId="urn:microsoft.com/office/officeart/2005/8/layout/default"/>
    <dgm:cxn modelId="{10221458-DA41-4D27-B704-4AD3E08889A0}" type="presOf" srcId="{7CC70142-87FC-48A6-917D-D0F9C44F0557}" destId="{67AE6ECD-B29B-4F2E-BB28-63AD584AFAF5}" srcOrd="0" destOrd="0" presId="urn:microsoft.com/office/officeart/2005/8/layout/default"/>
    <dgm:cxn modelId="{FA209A9E-2CDA-4A0F-B47A-49B13E3AC5C0}" type="presOf" srcId="{287C77FD-F6D4-422E-B90D-FE265BCB1110}" destId="{1FFA6BB0-6BD8-4C77-8922-2D324C5B6EF7}" srcOrd="0" destOrd="0" presId="urn:microsoft.com/office/officeart/2005/8/layout/default"/>
    <dgm:cxn modelId="{28BE089F-D967-469C-A9D8-0B0938145FAB}" srcId="{287C77FD-F6D4-422E-B90D-FE265BCB1110}" destId="{6F3ABA1E-C883-4D18-8155-0CF223D4AE43}" srcOrd="0" destOrd="0" parTransId="{7C9F87BF-E079-4677-92BC-613AD940BC35}" sibTransId="{E325665D-72D9-40FD-87E4-57F7F49CD0C3}"/>
    <dgm:cxn modelId="{EB2D35A4-53F4-457B-9E0B-A32CAD3B839E}" type="presOf" srcId="{052A9823-4A99-4F7E-BA4B-ECFE9785284D}" destId="{68411471-1062-4235-9F88-49BC5249E363}" srcOrd="0" destOrd="0" presId="urn:microsoft.com/office/officeart/2005/8/layout/default"/>
    <dgm:cxn modelId="{773363A5-1562-44DA-98FF-13D408C1D7C2}" srcId="{287C77FD-F6D4-422E-B90D-FE265BCB1110}" destId="{7FF03A71-A3BA-42E0-B043-1EF807BC28F6}" srcOrd="5" destOrd="0" parTransId="{01920EF9-5399-449A-A336-69D0DA476EF3}" sibTransId="{DF0E962D-45D8-400C-9D81-99208E9074BC}"/>
    <dgm:cxn modelId="{337D1BB5-7E2C-4264-916B-2803C19A1F1E}" srcId="{287C77FD-F6D4-422E-B90D-FE265BCB1110}" destId="{25C75485-A1C4-4D68-8DD9-E82A17A7DAC7}" srcOrd="1" destOrd="0" parTransId="{63D6B303-4801-4EDF-A7FB-32FF8869FA3C}" sibTransId="{E48D9BEA-64E2-4D41-A593-CFAED169B2F6}"/>
    <dgm:cxn modelId="{F0C620D6-C13B-404D-9EE9-8E8FA93A7B57}" type="presOf" srcId="{5643360A-878A-4C39-A438-96040A04CA96}" destId="{A5CE52E7-EAD9-4AD8-8A28-E392A6CB04B5}" srcOrd="0" destOrd="0" presId="urn:microsoft.com/office/officeart/2005/8/layout/default"/>
    <dgm:cxn modelId="{A7A3D569-4598-430A-837F-A7AF89000E48}" type="presParOf" srcId="{1FFA6BB0-6BD8-4C77-8922-2D324C5B6EF7}" destId="{C6D00C7C-417A-4144-8865-7C49B2777F36}" srcOrd="0" destOrd="0" presId="urn:microsoft.com/office/officeart/2005/8/layout/default"/>
    <dgm:cxn modelId="{F60E271A-E056-499C-9661-07310FF256D3}" type="presParOf" srcId="{1FFA6BB0-6BD8-4C77-8922-2D324C5B6EF7}" destId="{C0E52094-CB0E-488F-92D6-EDEA82424DE4}" srcOrd="1" destOrd="0" presId="urn:microsoft.com/office/officeart/2005/8/layout/default"/>
    <dgm:cxn modelId="{EF96FF5C-3BF9-469A-9531-A9D9C02F998B}" type="presParOf" srcId="{1FFA6BB0-6BD8-4C77-8922-2D324C5B6EF7}" destId="{4B4D1446-9601-44E7-BF74-9DB46AEF36E2}" srcOrd="2" destOrd="0" presId="urn:microsoft.com/office/officeart/2005/8/layout/default"/>
    <dgm:cxn modelId="{9DB773AC-A0B1-4EAE-A406-367A09F7B2E4}" type="presParOf" srcId="{1FFA6BB0-6BD8-4C77-8922-2D324C5B6EF7}" destId="{0472AA39-D38D-4395-8056-7CC58F028F56}" srcOrd="3" destOrd="0" presId="urn:microsoft.com/office/officeart/2005/8/layout/default"/>
    <dgm:cxn modelId="{49F2A46F-4DBE-4D66-B51A-B0E278664E6D}" type="presParOf" srcId="{1FFA6BB0-6BD8-4C77-8922-2D324C5B6EF7}" destId="{67AE6ECD-B29B-4F2E-BB28-63AD584AFAF5}" srcOrd="4" destOrd="0" presId="urn:microsoft.com/office/officeart/2005/8/layout/default"/>
    <dgm:cxn modelId="{1E84B492-A674-498A-8C21-540286C82F96}" type="presParOf" srcId="{1FFA6BB0-6BD8-4C77-8922-2D324C5B6EF7}" destId="{4C1BFBFC-93AC-43F1-8EE3-EEC3D0D38E28}" srcOrd="5" destOrd="0" presId="urn:microsoft.com/office/officeart/2005/8/layout/default"/>
    <dgm:cxn modelId="{E57D5842-09C2-48C7-9268-486C0787267F}" type="presParOf" srcId="{1FFA6BB0-6BD8-4C77-8922-2D324C5B6EF7}" destId="{2099414F-2504-438B-BEDD-B00D01484BA9}" srcOrd="6" destOrd="0" presId="urn:microsoft.com/office/officeart/2005/8/layout/default"/>
    <dgm:cxn modelId="{CDFAF01F-FB8F-4FFB-B908-702D0CFE5B6F}" type="presParOf" srcId="{1FFA6BB0-6BD8-4C77-8922-2D324C5B6EF7}" destId="{8B5043EB-3D36-4113-B37A-6C05230A6869}" srcOrd="7" destOrd="0" presId="urn:microsoft.com/office/officeart/2005/8/layout/default"/>
    <dgm:cxn modelId="{BA0F37FA-DCCF-4C2C-8A9A-8C99C7A02941}" type="presParOf" srcId="{1FFA6BB0-6BD8-4C77-8922-2D324C5B6EF7}" destId="{68411471-1062-4235-9F88-49BC5249E363}" srcOrd="8" destOrd="0" presId="urn:microsoft.com/office/officeart/2005/8/layout/default"/>
    <dgm:cxn modelId="{C916EBF2-C1DD-433D-AF1F-43FDA4B1B623}" type="presParOf" srcId="{1FFA6BB0-6BD8-4C77-8922-2D324C5B6EF7}" destId="{68D6DF7E-C1E7-426E-869E-9958366BDB24}" srcOrd="9" destOrd="0" presId="urn:microsoft.com/office/officeart/2005/8/layout/default"/>
    <dgm:cxn modelId="{313D592E-9259-465B-91C9-E92280FD9FC2}" type="presParOf" srcId="{1FFA6BB0-6BD8-4C77-8922-2D324C5B6EF7}" destId="{31369515-3D3B-48A4-8B55-6FE41FB02EF8}" srcOrd="10" destOrd="0" presId="urn:microsoft.com/office/officeart/2005/8/layout/default"/>
    <dgm:cxn modelId="{E8F13909-BB4A-43F4-994D-9069B961B026}" type="presParOf" srcId="{1FFA6BB0-6BD8-4C77-8922-2D324C5B6EF7}" destId="{D603C3B9-7338-49BA-854E-DCCD2FD59AD3}" srcOrd="11" destOrd="0" presId="urn:microsoft.com/office/officeart/2005/8/layout/default"/>
    <dgm:cxn modelId="{B6037377-A9E7-4BE6-A4C8-1AA9AD3674F4}" type="presParOf" srcId="{1FFA6BB0-6BD8-4C77-8922-2D324C5B6EF7}" destId="{1C6E00C9-DE7A-4241-818E-5DD4D3C5FC94}" srcOrd="12" destOrd="0" presId="urn:microsoft.com/office/officeart/2005/8/layout/default"/>
    <dgm:cxn modelId="{5229CA33-046E-4B8C-B041-EA68B56E0A0D}" type="presParOf" srcId="{1FFA6BB0-6BD8-4C77-8922-2D324C5B6EF7}" destId="{2B07168E-DAA2-4544-97F8-9789CD773CC5}" srcOrd="13" destOrd="0" presId="urn:microsoft.com/office/officeart/2005/8/layout/default"/>
    <dgm:cxn modelId="{909C3551-FBF5-4BAD-A2EC-851B650E08D9}" type="presParOf" srcId="{1FFA6BB0-6BD8-4C77-8922-2D324C5B6EF7}" destId="{A5CE52E7-EAD9-4AD8-8A28-E392A6CB04B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84BD7F-C486-426B-B004-D54CFB6F8D72}"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3882C56-BB99-415A-9F38-0F15F9040EC3}">
      <dgm:prSet custT="1"/>
      <dgm:spPr/>
      <dgm:t>
        <a:bodyPr lIns="72000"/>
        <a:lstStyle/>
        <a:p>
          <a:r>
            <a:rPr lang="en-GB" sz="2400" dirty="0">
              <a:latin typeface="Arial" panose="020B0604020202020204" pitchFamily="34" charset="0"/>
              <a:cs typeface="Arial" panose="020B0604020202020204" pitchFamily="34" charset="0"/>
            </a:rPr>
            <a:t>A structure which describes the demonstrable knowledge, skills, characteristics, qualities and behaviours central to a safe and effective performance in a prescribing role</a:t>
          </a:r>
        </a:p>
        <a:p>
          <a:endParaRPr lang="en-GB"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dgm:t>
    </dgm:pt>
    <dgm:pt modelId="{7CF05FB2-D3AB-40D0-8361-AC930F05198C}" type="parTrans" cxnId="{69C92AA6-586D-4D90-A2CF-04E12395012B}">
      <dgm:prSet/>
      <dgm:spPr/>
      <dgm:t>
        <a:bodyPr/>
        <a:lstStyle/>
        <a:p>
          <a:endParaRPr lang="en-US"/>
        </a:p>
      </dgm:t>
    </dgm:pt>
    <dgm:pt modelId="{B925F5FC-8C6A-4FE8-8430-18D5BD6703D8}" type="sibTrans" cxnId="{69C92AA6-586D-4D90-A2CF-04E12395012B}">
      <dgm:prSet/>
      <dgm:spPr/>
      <dgm:t>
        <a:bodyPr/>
        <a:lstStyle/>
        <a:p>
          <a:endParaRPr lang="en-US"/>
        </a:p>
      </dgm:t>
    </dgm:pt>
    <dgm:pt modelId="{B6C6CF1F-99E4-49E5-AD8A-90AFCD812471}">
      <dgm:prSet custT="1"/>
      <dgm:spPr/>
      <dgm:t>
        <a:bodyPr/>
        <a:lstStyle/>
        <a:p>
          <a:r>
            <a:rPr lang="en-GB" sz="2400" kern="1200" dirty="0">
              <a:solidFill>
                <a:schemeClr val="tx1"/>
              </a:solidFill>
              <a:latin typeface="Arial" panose="020B0604020202020204" pitchFamily="34" charset="0"/>
              <a:cs typeface="Arial" panose="020B0604020202020204" pitchFamily="34" charset="0"/>
            </a:rPr>
            <a:t>Sets out what good prescribing looks like</a:t>
          </a:r>
        </a:p>
        <a:p>
          <a:endParaRPr lang="en-GB" sz="2400" kern="1200" dirty="0">
            <a:solidFill>
              <a:schemeClr val="tx1"/>
            </a:solidFill>
            <a:latin typeface="Arial" panose="020B0604020202020204" pitchFamily="34" charset="0"/>
            <a:cs typeface="Arial" panose="020B0604020202020204" pitchFamily="34" charset="0"/>
          </a:endParaRPr>
        </a:p>
      </dgm:t>
    </dgm:pt>
    <dgm:pt modelId="{BB87B999-3B7C-4F1E-ADD7-6A0B44180314}" type="parTrans" cxnId="{C3BD34CF-15D6-4F6A-9135-64FCB2C81CC4}">
      <dgm:prSet/>
      <dgm:spPr/>
      <dgm:t>
        <a:bodyPr/>
        <a:lstStyle/>
        <a:p>
          <a:endParaRPr lang="en-US"/>
        </a:p>
      </dgm:t>
    </dgm:pt>
    <dgm:pt modelId="{98F367B5-2073-4E15-9812-1B1E8A7E4C50}" type="sibTrans" cxnId="{C3BD34CF-15D6-4F6A-9135-64FCB2C81CC4}">
      <dgm:prSet/>
      <dgm:spPr/>
      <dgm:t>
        <a:bodyPr/>
        <a:lstStyle/>
        <a:p>
          <a:endParaRPr lang="en-US"/>
        </a:p>
      </dgm:t>
    </dgm:pt>
    <dgm:pt modelId="{3725ED98-FDB1-4978-9529-663B0146D185}">
      <dgm:prSet custT="1"/>
      <dgm:spPr/>
      <dgm:t>
        <a:bodyPr/>
        <a:lstStyle/>
        <a:p>
          <a:r>
            <a:rPr lang="en-GB" sz="2400" dirty="0">
              <a:solidFill>
                <a:schemeClr val="tx1"/>
              </a:solidFill>
              <a:latin typeface="Arial" panose="020B0604020202020204" pitchFamily="34" charset="0"/>
              <a:cs typeface="Arial" panose="020B0604020202020204" pitchFamily="34" charset="0"/>
            </a:rPr>
            <a:t>A generic framework for all prescribers but it must be contextualised</a:t>
          </a:r>
          <a:endParaRPr lang="en-US" sz="2400" dirty="0">
            <a:latin typeface="Arial" panose="020B0604020202020204" pitchFamily="34" charset="0"/>
            <a:cs typeface="Arial" panose="020B0604020202020204" pitchFamily="34" charset="0"/>
          </a:endParaRPr>
        </a:p>
      </dgm:t>
    </dgm:pt>
    <dgm:pt modelId="{E519E909-FA65-437F-866C-C9DEF3186037}" type="parTrans" cxnId="{974EE9FF-72C2-44B4-BB98-AD3213C0D790}">
      <dgm:prSet/>
      <dgm:spPr/>
      <dgm:t>
        <a:bodyPr/>
        <a:lstStyle/>
        <a:p>
          <a:endParaRPr lang="en-US"/>
        </a:p>
      </dgm:t>
    </dgm:pt>
    <dgm:pt modelId="{8F8A9180-759F-4962-84C6-886350F6285D}" type="sibTrans" cxnId="{974EE9FF-72C2-44B4-BB98-AD3213C0D790}">
      <dgm:prSet/>
      <dgm:spPr/>
      <dgm:t>
        <a:bodyPr/>
        <a:lstStyle/>
        <a:p>
          <a:endParaRPr lang="en-US"/>
        </a:p>
      </dgm:t>
    </dgm:pt>
    <dgm:pt modelId="{40409D5F-C3C9-4B4B-BF24-0E4C10316853}">
      <dgm:prSet custT="1"/>
      <dgm:spPr/>
      <dgm:t>
        <a:bodyPr/>
        <a:lstStyle/>
        <a:p>
          <a:endParaRPr lang="en-US" sz="2400" dirty="0">
            <a:latin typeface="Arial" panose="020B0604020202020204" pitchFamily="34" charset="0"/>
            <a:cs typeface="Arial" panose="020B0604020202020204" pitchFamily="34" charset="0"/>
          </a:endParaRPr>
        </a:p>
      </dgm:t>
    </dgm:pt>
    <dgm:pt modelId="{9244BC25-50AF-4408-A905-937D9E7F0A55}" type="parTrans" cxnId="{FBCCDDBA-90C7-4AE4-A16A-D0811CC7E212}">
      <dgm:prSet/>
      <dgm:spPr/>
      <dgm:t>
        <a:bodyPr/>
        <a:lstStyle/>
        <a:p>
          <a:endParaRPr lang="en-US"/>
        </a:p>
      </dgm:t>
    </dgm:pt>
    <dgm:pt modelId="{A931D987-9E0F-4385-85FC-7D66231EDF0C}" type="sibTrans" cxnId="{FBCCDDBA-90C7-4AE4-A16A-D0811CC7E212}">
      <dgm:prSet/>
      <dgm:spPr/>
      <dgm:t>
        <a:bodyPr/>
        <a:lstStyle/>
        <a:p>
          <a:endParaRPr lang="en-US"/>
        </a:p>
      </dgm:t>
    </dgm:pt>
    <dgm:pt modelId="{9BD7EBA0-FA70-4D14-8F59-7B5A16C1D1B3}" type="pres">
      <dgm:prSet presAssocID="{3184BD7F-C486-426B-B004-D54CFB6F8D72}" presName="vert0" presStyleCnt="0">
        <dgm:presLayoutVars>
          <dgm:dir/>
          <dgm:animOne val="branch"/>
          <dgm:animLvl val="lvl"/>
        </dgm:presLayoutVars>
      </dgm:prSet>
      <dgm:spPr/>
    </dgm:pt>
    <dgm:pt modelId="{22F20F5D-9B80-45E2-82CE-07AD2A025566}" type="pres">
      <dgm:prSet presAssocID="{3725ED98-FDB1-4978-9529-663B0146D185}" presName="thickLine" presStyleLbl="alignNode1" presStyleIdx="0" presStyleCnt="4" custLinFactNeighborY="9258"/>
      <dgm:spPr>
        <a:ln>
          <a:solidFill>
            <a:schemeClr val="accent5">
              <a:alpha val="30000"/>
            </a:schemeClr>
          </a:solidFill>
        </a:ln>
      </dgm:spPr>
    </dgm:pt>
    <dgm:pt modelId="{B9172949-D0F1-4F02-B8E2-3A695CB163CB}" type="pres">
      <dgm:prSet presAssocID="{3725ED98-FDB1-4978-9529-663B0146D185}" presName="horz1" presStyleCnt="0"/>
      <dgm:spPr/>
    </dgm:pt>
    <dgm:pt modelId="{0627C5DD-C69B-4AE6-8BC7-80B6A73A2788}" type="pres">
      <dgm:prSet presAssocID="{3725ED98-FDB1-4978-9529-663B0146D185}" presName="tx1" presStyleLbl="revTx" presStyleIdx="0" presStyleCnt="4" custLinFactNeighborY="18516"/>
      <dgm:spPr/>
    </dgm:pt>
    <dgm:pt modelId="{DE0254DA-3281-45A8-B976-FE3CCC11D18B}" type="pres">
      <dgm:prSet presAssocID="{3725ED98-FDB1-4978-9529-663B0146D185}" presName="vert1" presStyleCnt="0"/>
      <dgm:spPr/>
    </dgm:pt>
    <dgm:pt modelId="{2F2DAEE5-49DE-42EB-91FB-FBF000A8E022}" type="pres">
      <dgm:prSet presAssocID="{B6C6CF1F-99E4-49E5-AD8A-90AFCD812471}" presName="thickLine" presStyleLbl="alignNode1" presStyleIdx="1" presStyleCnt="4" custLinFactNeighborY="9258"/>
      <dgm:spPr>
        <a:ln>
          <a:solidFill>
            <a:schemeClr val="accent5">
              <a:alpha val="30000"/>
            </a:schemeClr>
          </a:solidFill>
        </a:ln>
      </dgm:spPr>
    </dgm:pt>
    <dgm:pt modelId="{15441DA3-98C3-475F-A10C-FE4B64703DA2}" type="pres">
      <dgm:prSet presAssocID="{B6C6CF1F-99E4-49E5-AD8A-90AFCD812471}" presName="horz1" presStyleCnt="0"/>
      <dgm:spPr/>
    </dgm:pt>
    <dgm:pt modelId="{DF2DD6F9-B5EE-4E26-842E-ECAD54C8FBB7}" type="pres">
      <dgm:prSet presAssocID="{B6C6CF1F-99E4-49E5-AD8A-90AFCD812471}" presName="tx1" presStyleLbl="revTx" presStyleIdx="1" presStyleCnt="4" custLinFactNeighborY="19663"/>
      <dgm:spPr/>
    </dgm:pt>
    <dgm:pt modelId="{3F3924BB-E5EB-4B23-B2DF-A84275D989D4}" type="pres">
      <dgm:prSet presAssocID="{B6C6CF1F-99E4-49E5-AD8A-90AFCD812471}" presName="vert1" presStyleCnt="0"/>
      <dgm:spPr/>
    </dgm:pt>
    <dgm:pt modelId="{4297736E-6146-40DF-BD3B-0F048685E69D}" type="pres">
      <dgm:prSet presAssocID="{73882C56-BB99-415A-9F38-0F15F9040EC3}" presName="thickLine" presStyleLbl="alignNode1" presStyleIdx="2" presStyleCnt="4"/>
      <dgm:spPr>
        <a:ln>
          <a:solidFill>
            <a:schemeClr val="accent5">
              <a:hueOff val="0"/>
              <a:satOff val="0"/>
              <a:lumOff val="0"/>
              <a:alpha val="30000"/>
            </a:schemeClr>
          </a:solidFill>
        </a:ln>
      </dgm:spPr>
    </dgm:pt>
    <dgm:pt modelId="{4849DD79-E2B1-4F5A-90A3-9821F5FA12CD}" type="pres">
      <dgm:prSet presAssocID="{73882C56-BB99-415A-9F38-0F15F9040EC3}" presName="horz1" presStyleCnt="0"/>
      <dgm:spPr/>
    </dgm:pt>
    <dgm:pt modelId="{641AE50B-1368-43D3-99BB-02A79EC85616}" type="pres">
      <dgm:prSet presAssocID="{73882C56-BB99-415A-9F38-0F15F9040EC3}" presName="tx1" presStyleLbl="revTx" presStyleIdx="2" presStyleCnt="4" custLinFactNeighborX="-58" custLinFactNeighborY="5203"/>
      <dgm:spPr/>
    </dgm:pt>
    <dgm:pt modelId="{D2272DCE-373F-490B-A6E2-3F28E250C417}" type="pres">
      <dgm:prSet presAssocID="{73882C56-BB99-415A-9F38-0F15F9040EC3}" presName="vert1" presStyleCnt="0"/>
      <dgm:spPr/>
    </dgm:pt>
    <dgm:pt modelId="{4AF0F28D-2F71-40BD-9878-C9634506585A}" type="pres">
      <dgm:prSet presAssocID="{40409D5F-C3C9-4B4B-BF24-0E4C10316853}" presName="thickLine" presStyleLbl="alignNode1" presStyleIdx="3" presStyleCnt="4" custLinFactNeighborY="9258"/>
      <dgm:spPr>
        <a:ln>
          <a:solidFill>
            <a:schemeClr val="accent5">
              <a:alpha val="30000"/>
            </a:schemeClr>
          </a:solidFill>
        </a:ln>
      </dgm:spPr>
    </dgm:pt>
    <dgm:pt modelId="{0CF32559-C92F-47F9-95CC-C8BAFA590D53}" type="pres">
      <dgm:prSet presAssocID="{40409D5F-C3C9-4B4B-BF24-0E4C10316853}" presName="horz1" presStyleCnt="0"/>
      <dgm:spPr/>
    </dgm:pt>
    <dgm:pt modelId="{87DC4713-1574-4C5F-A9D5-76E927986FF1}" type="pres">
      <dgm:prSet presAssocID="{40409D5F-C3C9-4B4B-BF24-0E4C10316853}" presName="tx1" presStyleLbl="revTx" presStyleIdx="3" presStyleCnt="4"/>
      <dgm:spPr/>
    </dgm:pt>
    <dgm:pt modelId="{8599CA6C-195B-4706-B651-2C22F9369C9E}" type="pres">
      <dgm:prSet presAssocID="{40409D5F-C3C9-4B4B-BF24-0E4C10316853}" presName="vert1" presStyleCnt="0"/>
      <dgm:spPr/>
    </dgm:pt>
  </dgm:ptLst>
  <dgm:cxnLst>
    <dgm:cxn modelId="{FF105403-A805-485B-944F-F5C85BE44350}" type="presOf" srcId="{73882C56-BB99-415A-9F38-0F15F9040EC3}" destId="{641AE50B-1368-43D3-99BB-02A79EC85616}" srcOrd="0" destOrd="0" presId="urn:microsoft.com/office/officeart/2008/layout/LinedList"/>
    <dgm:cxn modelId="{735CB218-4E7A-4049-ADB1-3D856BA26BB0}" type="presOf" srcId="{3725ED98-FDB1-4978-9529-663B0146D185}" destId="{0627C5DD-C69B-4AE6-8BC7-80B6A73A2788}" srcOrd="0" destOrd="0" presId="urn:microsoft.com/office/officeart/2008/layout/LinedList"/>
    <dgm:cxn modelId="{2BB53A1F-4477-49E8-81F6-D99D835440D2}" type="presOf" srcId="{3184BD7F-C486-426B-B004-D54CFB6F8D72}" destId="{9BD7EBA0-FA70-4D14-8F59-7B5A16C1D1B3}" srcOrd="0" destOrd="0" presId="urn:microsoft.com/office/officeart/2008/layout/LinedList"/>
    <dgm:cxn modelId="{CB887E39-E19F-473E-AAF5-D9D0C1E6B147}" type="presOf" srcId="{40409D5F-C3C9-4B4B-BF24-0E4C10316853}" destId="{87DC4713-1574-4C5F-A9D5-76E927986FF1}" srcOrd="0" destOrd="0" presId="urn:microsoft.com/office/officeart/2008/layout/LinedList"/>
    <dgm:cxn modelId="{69C92AA6-586D-4D90-A2CF-04E12395012B}" srcId="{3184BD7F-C486-426B-B004-D54CFB6F8D72}" destId="{73882C56-BB99-415A-9F38-0F15F9040EC3}" srcOrd="2" destOrd="0" parTransId="{7CF05FB2-D3AB-40D0-8361-AC930F05198C}" sibTransId="{B925F5FC-8C6A-4FE8-8430-18D5BD6703D8}"/>
    <dgm:cxn modelId="{FBCCDDBA-90C7-4AE4-A16A-D0811CC7E212}" srcId="{3184BD7F-C486-426B-B004-D54CFB6F8D72}" destId="{40409D5F-C3C9-4B4B-BF24-0E4C10316853}" srcOrd="3" destOrd="0" parTransId="{9244BC25-50AF-4408-A905-937D9E7F0A55}" sibTransId="{A931D987-9E0F-4385-85FC-7D66231EDF0C}"/>
    <dgm:cxn modelId="{C3BD34CF-15D6-4F6A-9135-64FCB2C81CC4}" srcId="{3184BD7F-C486-426B-B004-D54CFB6F8D72}" destId="{B6C6CF1F-99E4-49E5-AD8A-90AFCD812471}" srcOrd="1" destOrd="0" parTransId="{BB87B999-3B7C-4F1E-ADD7-6A0B44180314}" sibTransId="{98F367B5-2073-4E15-9812-1B1E8A7E4C50}"/>
    <dgm:cxn modelId="{0E6408FF-ADB4-42D6-8BAC-AFEEC18EF5B6}" type="presOf" srcId="{B6C6CF1F-99E4-49E5-AD8A-90AFCD812471}" destId="{DF2DD6F9-B5EE-4E26-842E-ECAD54C8FBB7}" srcOrd="0" destOrd="0" presId="urn:microsoft.com/office/officeart/2008/layout/LinedList"/>
    <dgm:cxn modelId="{974EE9FF-72C2-44B4-BB98-AD3213C0D790}" srcId="{3184BD7F-C486-426B-B004-D54CFB6F8D72}" destId="{3725ED98-FDB1-4978-9529-663B0146D185}" srcOrd="0" destOrd="0" parTransId="{E519E909-FA65-437F-866C-C9DEF3186037}" sibTransId="{8F8A9180-759F-4962-84C6-886350F6285D}"/>
    <dgm:cxn modelId="{04018932-572C-4B24-A56C-EBCE09352A22}" type="presParOf" srcId="{9BD7EBA0-FA70-4D14-8F59-7B5A16C1D1B3}" destId="{22F20F5D-9B80-45E2-82CE-07AD2A025566}" srcOrd="0" destOrd="0" presId="urn:microsoft.com/office/officeart/2008/layout/LinedList"/>
    <dgm:cxn modelId="{49E4DFED-4456-41B2-B8A8-27670D66B8C1}" type="presParOf" srcId="{9BD7EBA0-FA70-4D14-8F59-7B5A16C1D1B3}" destId="{B9172949-D0F1-4F02-B8E2-3A695CB163CB}" srcOrd="1" destOrd="0" presId="urn:microsoft.com/office/officeart/2008/layout/LinedList"/>
    <dgm:cxn modelId="{CA1AA831-F9D4-4B46-B41B-48AE3D3FDB06}" type="presParOf" srcId="{B9172949-D0F1-4F02-B8E2-3A695CB163CB}" destId="{0627C5DD-C69B-4AE6-8BC7-80B6A73A2788}" srcOrd="0" destOrd="0" presId="urn:microsoft.com/office/officeart/2008/layout/LinedList"/>
    <dgm:cxn modelId="{3DA0E880-D943-4DB9-856A-C60A9194A6FF}" type="presParOf" srcId="{B9172949-D0F1-4F02-B8E2-3A695CB163CB}" destId="{DE0254DA-3281-45A8-B976-FE3CCC11D18B}" srcOrd="1" destOrd="0" presId="urn:microsoft.com/office/officeart/2008/layout/LinedList"/>
    <dgm:cxn modelId="{539A4CDF-8324-4DFE-BFCF-2887187F68D4}" type="presParOf" srcId="{9BD7EBA0-FA70-4D14-8F59-7B5A16C1D1B3}" destId="{2F2DAEE5-49DE-42EB-91FB-FBF000A8E022}" srcOrd="2" destOrd="0" presId="urn:microsoft.com/office/officeart/2008/layout/LinedList"/>
    <dgm:cxn modelId="{5811D428-2E0F-4C7F-84A6-1F0B9550BA19}" type="presParOf" srcId="{9BD7EBA0-FA70-4D14-8F59-7B5A16C1D1B3}" destId="{15441DA3-98C3-475F-A10C-FE4B64703DA2}" srcOrd="3" destOrd="0" presId="urn:microsoft.com/office/officeart/2008/layout/LinedList"/>
    <dgm:cxn modelId="{EC9D9271-4350-499C-9B31-ACF05E199A90}" type="presParOf" srcId="{15441DA3-98C3-475F-A10C-FE4B64703DA2}" destId="{DF2DD6F9-B5EE-4E26-842E-ECAD54C8FBB7}" srcOrd="0" destOrd="0" presId="urn:microsoft.com/office/officeart/2008/layout/LinedList"/>
    <dgm:cxn modelId="{9AC7968B-3E36-4411-95D8-1BAF2449A9ED}" type="presParOf" srcId="{15441DA3-98C3-475F-A10C-FE4B64703DA2}" destId="{3F3924BB-E5EB-4B23-B2DF-A84275D989D4}" srcOrd="1" destOrd="0" presId="urn:microsoft.com/office/officeart/2008/layout/LinedList"/>
    <dgm:cxn modelId="{F7687F9A-1AB1-44C0-B6C0-D02178A571BC}" type="presParOf" srcId="{9BD7EBA0-FA70-4D14-8F59-7B5A16C1D1B3}" destId="{4297736E-6146-40DF-BD3B-0F048685E69D}" srcOrd="4" destOrd="0" presId="urn:microsoft.com/office/officeart/2008/layout/LinedList"/>
    <dgm:cxn modelId="{CA44F28A-1D38-40D3-A6BB-A349BBBFD3E2}" type="presParOf" srcId="{9BD7EBA0-FA70-4D14-8F59-7B5A16C1D1B3}" destId="{4849DD79-E2B1-4F5A-90A3-9821F5FA12CD}" srcOrd="5" destOrd="0" presId="urn:microsoft.com/office/officeart/2008/layout/LinedList"/>
    <dgm:cxn modelId="{A7027C81-FE1B-4746-8FD1-C1D6F58D8A3C}" type="presParOf" srcId="{4849DD79-E2B1-4F5A-90A3-9821F5FA12CD}" destId="{641AE50B-1368-43D3-99BB-02A79EC85616}" srcOrd="0" destOrd="0" presId="urn:microsoft.com/office/officeart/2008/layout/LinedList"/>
    <dgm:cxn modelId="{65650E94-BB76-4852-AF15-6A2BAD358947}" type="presParOf" srcId="{4849DD79-E2B1-4F5A-90A3-9821F5FA12CD}" destId="{D2272DCE-373F-490B-A6E2-3F28E250C417}" srcOrd="1" destOrd="0" presId="urn:microsoft.com/office/officeart/2008/layout/LinedList"/>
    <dgm:cxn modelId="{83BAF6E1-B072-4467-B6C7-B4797C3944C6}" type="presParOf" srcId="{9BD7EBA0-FA70-4D14-8F59-7B5A16C1D1B3}" destId="{4AF0F28D-2F71-40BD-9878-C9634506585A}" srcOrd="6" destOrd="0" presId="urn:microsoft.com/office/officeart/2008/layout/LinedList"/>
    <dgm:cxn modelId="{15102310-9584-4837-ABCF-BECE53BB5A8A}" type="presParOf" srcId="{9BD7EBA0-FA70-4D14-8F59-7B5A16C1D1B3}" destId="{0CF32559-C92F-47F9-95CC-C8BAFA590D53}" srcOrd="7" destOrd="0" presId="urn:microsoft.com/office/officeart/2008/layout/LinedList"/>
    <dgm:cxn modelId="{3B53C9A3-6560-4F8D-9772-D49828061897}" type="presParOf" srcId="{0CF32559-C92F-47F9-95CC-C8BAFA590D53}" destId="{87DC4713-1574-4C5F-A9D5-76E927986FF1}" srcOrd="0" destOrd="0" presId="urn:microsoft.com/office/officeart/2008/layout/LinedList"/>
    <dgm:cxn modelId="{6B4CB0BB-FD63-471F-98DF-9F9A4C811852}" type="presParOf" srcId="{0CF32559-C92F-47F9-95CC-C8BAFA590D53}" destId="{8599CA6C-195B-4706-B651-2C22F9369C9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0842AE-05C9-4132-82E6-DF7DCA33620E}"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A50DBC61-5429-4134-A2A4-689B02662D14}">
      <dgm:prSet custT="1"/>
      <dgm:spPr/>
      <dgm:t>
        <a:bodyPr/>
        <a:lstStyle/>
        <a:p>
          <a:r>
            <a:rPr lang="en-GB" sz="2400" dirty="0">
              <a:latin typeface="Arial" panose="020B0604020202020204" pitchFamily="34" charset="0"/>
              <a:cs typeface="Arial" panose="020B0604020202020204" pitchFamily="34" charset="0"/>
            </a:rPr>
            <a:t>To support all prescribers in prescribing safely and effectively</a:t>
          </a:r>
          <a:endParaRPr lang="en-US" sz="2400" dirty="0">
            <a:latin typeface="Arial" panose="020B0604020202020204" pitchFamily="34" charset="0"/>
            <a:cs typeface="Arial" panose="020B0604020202020204" pitchFamily="34" charset="0"/>
          </a:endParaRPr>
        </a:p>
      </dgm:t>
    </dgm:pt>
    <dgm:pt modelId="{E0ADE3EE-EF45-4ABB-86BC-C6B99EDD793F}" type="parTrans" cxnId="{A5BF1279-573C-4913-A335-9AB2E3202D5A}">
      <dgm:prSet/>
      <dgm:spPr/>
      <dgm:t>
        <a:bodyPr/>
        <a:lstStyle/>
        <a:p>
          <a:endParaRPr lang="en-US" sz="1800">
            <a:latin typeface="Arial" panose="020B0604020202020204" pitchFamily="34" charset="0"/>
            <a:cs typeface="Arial" panose="020B0604020202020204" pitchFamily="34" charset="0"/>
          </a:endParaRPr>
        </a:p>
      </dgm:t>
    </dgm:pt>
    <dgm:pt modelId="{33E5FE7C-0198-4C09-B13E-2D2F9DF6C8B2}" type="sibTrans" cxnId="{A5BF1279-573C-4913-A335-9AB2E3202D5A}">
      <dgm:prSet/>
      <dgm:spPr/>
      <dgm:t>
        <a:bodyPr/>
        <a:lstStyle/>
        <a:p>
          <a:endParaRPr lang="en-US">
            <a:latin typeface="Arial" panose="020B0604020202020204" pitchFamily="34" charset="0"/>
            <a:cs typeface="Arial" panose="020B0604020202020204" pitchFamily="34" charset="0"/>
          </a:endParaRPr>
        </a:p>
      </dgm:t>
    </dgm:pt>
    <dgm:pt modelId="{229FDFBA-8E01-421F-90C3-43B77955AE18}">
      <dgm:prSet custT="1"/>
      <dgm:spPr/>
      <dgm:t>
        <a:bodyPr/>
        <a:lstStyle/>
        <a:p>
          <a:r>
            <a:rPr lang="en-GB" sz="2400" dirty="0">
              <a:latin typeface="Arial" panose="020B0604020202020204" pitchFamily="34" charset="0"/>
              <a:cs typeface="Arial" panose="020B0604020202020204" pitchFamily="34" charset="0"/>
            </a:rPr>
            <a:t>To inform and improve practice, development, standard of care and safety (for both the prescriber and patient)</a:t>
          </a:r>
          <a:endParaRPr lang="en-US" sz="2400" dirty="0">
            <a:latin typeface="Arial" panose="020B0604020202020204" pitchFamily="34" charset="0"/>
            <a:cs typeface="Arial" panose="020B0604020202020204" pitchFamily="34" charset="0"/>
          </a:endParaRPr>
        </a:p>
      </dgm:t>
    </dgm:pt>
    <dgm:pt modelId="{A099AB39-33D5-402B-8799-683CE4B7D81C}" type="parTrans" cxnId="{3E071C29-BF24-424C-ABF5-3BEAAB0AFF87}">
      <dgm:prSet/>
      <dgm:spPr/>
      <dgm:t>
        <a:bodyPr/>
        <a:lstStyle/>
        <a:p>
          <a:endParaRPr lang="en-US" sz="1800">
            <a:latin typeface="Arial" panose="020B0604020202020204" pitchFamily="34" charset="0"/>
            <a:cs typeface="Arial" panose="020B0604020202020204" pitchFamily="34" charset="0"/>
          </a:endParaRPr>
        </a:p>
      </dgm:t>
    </dgm:pt>
    <dgm:pt modelId="{A203E251-C651-4A8B-ADE4-84621A39DA8E}" type="sibTrans" cxnId="{3E071C29-BF24-424C-ABF5-3BEAAB0AFF87}">
      <dgm:prSet/>
      <dgm:spPr/>
      <dgm:t>
        <a:bodyPr/>
        <a:lstStyle/>
        <a:p>
          <a:endParaRPr lang="en-US">
            <a:latin typeface="Arial" panose="020B0604020202020204" pitchFamily="34" charset="0"/>
            <a:cs typeface="Arial" panose="020B0604020202020204" pitchFamily="34" charset="0"/>
          </a:endParaRPr>
        </a:p>
      </dgm:t>
    </dgm:pt>
    <dgm:pt modelId="{0D27203C-E683-4BBA-88C7-659B336345F7}">
      <dgm:prSet custT="1"/>
      <dgm:spPr/>
      <dgm:t>
        <a:bodyPr/>
        <a:lstStyle/>
        <a:p>
          <a:r>
            <a:rPr lang="en-GB" sz="2400" dirty="0">
              <a:latin typeface="Arial" panose="020B0604020202020204" pitchFamily="34" charset="0"/>
              <a:cs typeface="Arial" panose="020B0604020202020204" pitchFamily="34" charset="0"/>
            </a:rPr>
            <a:t>To bring professions together and harmonise education for prescribers</a:t>
          </a:r>
          <a:endParaRPr lang="en-US" sz="2400" dirty="0">
            <a:latin typeface="Arial" panose="020B0604020202020204" pitchFamily="34" charset="0"/>
            <a:cs typeface="Arial" panose="020B0604020202020204" pitchFamily="34" charset="0"/>
          </a:endParaRPr>
        </a:p>
      </dgm:t>
    </dgm:pt>
    <dgm:pt modelId="{79F08E78-408E-447C-A271-E2A35279DA45}" type="parTrans" cxnId="{33FF39BF-6773-4E2A-8506-1BC8D663B1F6}">
      <dgm:prSet/>
      <dgm:spPr/>
      <dgm:t>
        <a:bodyPr/>
        <a:lstStyle/>
        <a:p>
          <a:endParaRPr lang="en-US" sz="1800">
            <a:latin typeface="Arial" panose="020B0604020202020204" pitchFamily="34" charset="0"/>
            <a:cs typeface="Arial" panose="020B0604020202020204" pitchFamily="34" charset="0"/>
          </a:endParaRPr>
        </a:p>
      </dgm:t>
    </dgm:pt>
    <dgm:pt modelId="{301610D9-8F61-41D8-B80E-2F70E2302B31}" type="sibTrans" cxnId="{33FF39BF-6773-4E2A-8506-1BC8D663B1F6}">
      <dgm:prSet/>
      <dgm:spPr/>
      <dgm:t>
        <a:bodyPr/>
        <a:lstStyle/>
        <a:p>
          <a:endParaRPr lang="en-US">
            <a:latin typeface="Arial" panose="020B0604020202020204" pitchFamily="34" charset="0"/>
            <a:cs typeface="Arial" panose="020B0604020202020204" pitchFamily="34" charset="0"/>
          </a:endParaRPr>
        </a:p>
      </dgm:t>
    </dgm:pt>
    <dgm:pt modelId="{65B42E7C-679E-41D4-B4B3-F356EB22E4E3}">
      <dgm:prSet custT="1"/>
      <dgm:spPr/>
      <dgm:t>
        <a:bodyPr/>
        <a:lstStyle/>
        <a:p>
          <a:r>
            <a:rPr lang="en-GB" sz="2400" dirty="0">
              <a:latin typeface="Arial" panose="020B0604020202020204" pitchFamily="34" charset="0"/>
              <a:cs typeface="Arial" panose="020B0604020202020204" pitchFamily="34" charset="0"/>
            </a:rPr>
            <a:t>To provide a common set of competencies which underpin prescribing regardless of professional background</a:t>
          </a:r>
          <a:endParaRPr lang="en-US" sz="2400" dirty="0">
            <a:latin typeface="Arial" panose="020B0604020202020204" pitchFamily="34" charset="0"/>
            <a:cs typeface="Arial" panose="020B0604020202020204" pitchFamily="34" charset="0"/>
          </a:endParaRPr>
        </a:p>
      </dgm:t>
    </dgm:pt>
    <dgm:pt modelId="{787A9A38-09A6-4E1E-B587-C6FDE5964E04}" type="parTrans" cxnId="{807EB50E-523B-4662-9F9A-633C8C4FD590}">
      <dgm:prSet/>
      <dgm:spPr/>
      <dgm:t>
        <a:bodyPr/>
        <a:lstStyle/>
        <a:p>
          <a:endParaRPr lang="en-US" sz="1800">
            <a:latin typeface="Arial" panose="020B0604020202020204" pitchFamily="34" charset="0"/>
            <a:cs typeface="Arial" panose="020B0604020202020204" pitchFamily="34" charset="0"/>
          </a:endParaRPr>
        </a:p>
      </dgm:t>
    </dgm:pt>
    <dgm:pt modelId="{DF207EBD-0F5E-4D63-9EB4-2C5194774F08}" type="sibTrans" cxnId="{807EB50E-523B-4662-9F9A-633C8C4FD590}">
      <dgm:prSet/>
      <dgm:spPr/>
      <dgm:t>
        <a:bodyPr/>
        <a:lstStyle/>
        <a:p>
          <a:endParaRPr lang="en-US">
            <a:latin typeface="Arial" panose="020B0604020202020204" pitchFamily="34" charset="0"/>
            <a:cs typeface="Arial" panose="020B0604020202020204" pitchFamily="34" charset="0"/>
          </a:endParaRPr>
        </a:p>
      </dgm:t>
    </dgm:pt>
    <dgm:pt modelId="{3BAFB3E5-96C7-471C-8129-FEB1FF7766FF}" type="pres">
      <dgm:prSet presAssocID="{B80842AE-05C9-4132-82E6-DF7DCA33620E}" presName="vert0" presStyleCnt="0">
        <dgm:presLayoutVars>
          <dgm:dir/>
          <dgm:animOne val="branch"/>
          <dgm:animLvl val="lvl"/>
        </dgm:presLayoutVars>
      </dgm:prSet>
      <dgm:spPr/>
    </dgm:pt>
    <dgm:pt modelId="{4A85B7D1-FD07-4D60-92AF-15A5E6EDC9ED}" type="pres">
      <dgm:prSet presAssocID="{65B42E7C-679E-41D4-B4B3-F356EB22E4E3}" presName="thickLine" presStyleLbl="alignNode1" presStyleIdx="0" presStyleCnt="4" custLinFactNeighborY="-3443"/>
      <dgm:spPr>
        <a:ln>
          <a:solidFill>
            <a:schemeClr val="accent5">
              <a:alpha val="30000"/>
            </a:schemeClr>
          </a:solidFill>
        </a:ln>
      </dgm:spPr>
    </dgm:pt>
    <dgm:pt modelId="{171EDA3B-12C2-4D62-B8D9-1D0F2FCE600E}" type="pres">
      <dgm:prSet presAssocID="{65B42E7C-679E-41D4-B4B3-F356EB22E4E3}" presName="horz1" presStyleCnt="0"/>
      <dgm:spPr/>
    </dgm:pt>
    <dgm:pt modelId="{9FD39DBD-4268-4C7A-8755-FF07DE111759}" type="pres">
      <dgm:prSet presAssocID="{65B42E7C-679E-41D4-B4B3-F356EB22E4E3}" presName="tx1" presStyleLbl="revTx" presStyleIdx="0" presStyleCnt="4" custLinFactNeighborY="6963"/>
      <dgm:spPr/>
    </dgm:pt>
    <dgm:pt modelId="{72ED6618-D6E7-4DBF-B480-497C249B24DA}" type="pres">
      <dgm:prSet presAssocID="{65B42E7C-679E-41D4-B4B3-F356EB22E4E3}" presName="vert1" presStyleCnt="0"/>
      <dgm:spPr/>
    </dgm:pt>
    <dgm:pt modelId="{351FDFB3-09C5-4818-9D86-161426F8ACB1}" type="pres">
      <dgm:prSet presAssocID="{0D27203C-E683-4BBA-88C7-659B336345F7}" presName="thickLine" presStyleLbl="alignNode1" presStyleIdx="1" presStyleCnt="4"/>
      <dgm:spPr>
        <a:ln>
          <a:solidFill>
            <a:schemeClr val="accent5">
              <a:alpha val="30000"/>
            </a:schemeClr>
          </a:solidFill>
        </a:ln>
      </dgm:spPr>
    </dgm:pt>
    <dgm:pt modelId="{829367C1-FBA4-40A0-A17E-91C15874F1E5}" type="pres">
      <dgm:prSet presAssocID="{0D27203C-E683-4BBA-88C7-659B336345F7}" presName="horz1" presStyleCnt="0"/>
      <dgm:spPr/>
    </dgm:pt>
    <dgm:pt modelId="{D61BECDA-8F3C-4BB9-BC03-6558F3CF1189}" type="pres">
      <dgm:prSet presAssocID="{0D27203C-E683-4BBA-88C7-659B336345F7}" presName="tx1" presStyleLbl="revTx" presStyleIdx="1" presStyleCnt="4" custLinFactNeighborY="6963"/>
      <dgm:spPr/>
    </dgm:pt>
    <dgm:pt modelId="{F7FDB155-7D74-425C-804B-2068619425F2}" type="pres">
      <dgm:prSet presAssocID="{0D27203C-E683-4BBA-88C7-659B336345F7}" presName="vert1" presStyleCnt="0"/>
      <dgm:spPr/>
    </dgm:pt>
    <dgm:pt modelId="{574A4715-CAFF-403B-83AF-E63FF61EC912}" type="pres">
      <dgm:prSet presAssocID="{A50DBC61-5429-4134-A2A4-689B02662D14}" presName="thickLine" presStyleLbl="alignNode1" presStyleIdx="2" presStyleCnt="4"/>
      <dgm:spPr>
        <a:ln>
          <a:solidFill>
            <a:schemeClr val="accent5">
              <a:alpha val="30000"/>
            </a:schemeClr>
          </a:solidFill>
        </a:ln>
      </dgm:spPr>
    </dgm:pt>
    <dgm:pt modelId="{EE96735C-FDD2-42D9-9FE1-5DE7FE05E157}" type="pres">
      <dgm:prSet presAssocID="{A50DBC61-5429-4134-A2A4-689B02662D14}" presName="horz1" presStyleCnt="0"/>
      <dgm:spPr/>
    </dgm:pt>
    <dgm:pt modelId="{5E8480C3-A3DF-4319-BB87-6BCC18612F50}" type="pres">
      <dgm:prSet presAssocID="{A50DBC61-5429-4134-A2A4-689B02662D14}" presName="tx1" presStyleLbl="revTx" presStyleIdx="2" presStyleCnt="4" custLinFactNeighborY="11111"/>
      <dgm:spPr/>
    </dgm:pt>
    <dgm:pt modelId="{197DDB5E-3C4D-4622-99F5-2BAC282E907D}" type="pres">
      <dgm:prSet presAssocID="{A50DBC61-5429-4134-A2A4-689B02662D14}" presName="vert1" presStyleCnt="0"/>
      <dgm:spPr/>
    </dgm:pt>
    <dgm:pt modelId="{DCC55D18-B4BB-40F0-9668-960740B089BF}" type="pres">
      <dgm:prSet presAssocID="{229FDFBA-8E01-421F-90C3-43B77955AE18}" presName="thickLine" presStyleLbl="alignNode1" presStyleIdx="3" presStyleCnt="4"/>
      <dgm:spPr>
        <a:ln>
          <a:solidFill>
            <a:schemeClr val="accent5">
              <a:alpha val="30000"/>
            </a:schemeClr>
          </a:solidFill>
        </a:ln>
      </dgm:spPr>
    </dgm:pt>
    <dgm:pt modelId="{6B9DA0B6-4489-4E2E-B2E0-48758B9B49E1}" type="pres">
      <dgm:prSet presAssocID="{229FDFBA-8E01-421F-90C3-43B77955AE18}" presName="horz1" presStyleCnt="0"/>
      <dgm:spPr/>
    </dgm:pt>
    <dgm:pt modelId="{932155C4-38E2-4676-8308-7D4400231EF4}" type="pres">
      <dgm:prSet presAssocID="{229FDFBA-8E01-421F-90C3-43B77955AE18}" presName="tx1" presStyleLbl="revTx" presStyleIdx="3" presStyleCnt="4" custLinFactNeighborY="8110"/>
      <dgm:spPr/>
    </dgm:pt>
    <dgm:pt modelId="{C6EF4BA0-3A62-4324-9070-4D43C6EBE3AB}" type="pres">
      <dgm:prSet presAssocID="{229FDFBA-8E01-421F-90C3-43B77955AE18}" presName="vert1" presStyleCnt="0"/>
      <dgm:spPr/>
    </dgm:pt>
  </dgm:ptLst>
  <dgm:cxnLst>
    <dgm:cxn modelId="{807EB50E-523B-4662-9F9A-633C8C4FD590}" srcId="{B80842AE-05C9-4132-82E6-DF7DCA33620E}" destId="{65B42E7C-679E-41D4-B4B3-F356EB22E4E3}" srcOrd="0" destOrd="0" parTransId="{787A9A38-09A6-4E1E-B587-C6FDE5964E04}" sibTransId="{DF207EBD-0F5E-4D63-9EB4-2C5194774F08}"/>
    <dgm:cxn modelId="{8A5A5C13-E6B4-48AB-BF18-C76BA584FDC5}" type="presOf" srcId="{B80842AE-05C9-4132-82E6-DF7DCA33620E}" destId="{3BAFB3E5-96C7-471C-8129-FEB1FF7766FF}" srcOrd="0" destOrd="0" presId="urn:microsoft.com/office/officeart/2008/layout/LinedList"/>
    <dgm:cxn modelId="{3E071C29-BF24-424C-ABF5-3BEAAB0AFF87}" srcId="{B80842AE-05C9-4132-82E6-DF7DCA33620E}" destId="{229FDFBA-8E01-421F-90C3-43B77955AE18}" srcOrd="3" destOrd="0" parTransId="{A099AB39-33D5-402B-8799-683CE4B7D81C}" sibTransId="{A203E251-C651-4A8B-ADE4-84621A39DA8E}"/>
    <dgm:cxn modelId="{A5BF1279-573C-4913-A335-9AB2E3202D5A}" srcId="{B80842AE-05C9-4132-82E6-DF7DCA33620E}" destId="{A50DBC61-5429-4134-A2A4-689B02662D14}" srcOrd="2" destOrd="0" parTransId="{E0ADE3EE-EF45-4ABB-86BC-C6B99EDD793F}" sibTransId="{33E5FE7C-0198-4C09-B13E-2D2F9DF6C8B2}"/>
    <dgm:cxn modelId="{2811AB93-8AE0-46A5-A14A-DC409B17682F}" type="presOf" srcId="{0D27203C-E683-4BBA-88C7-659B336345F7}" destId="{D61BECDA-8F3C-4BB9-BC03-6558F3CF1189}" srcOrd="0" destOrd="0" presId="urn:microsoft.com/office/officeart/2008/layout/LinedList"/>
    <dgm:cxn modelId="{9EE9F897-877F-4DCA-BA4C-BD50B7A5A6F4}" type="presOf" srcId="{229FDFBA-8E01-421F-90C3-43B77955AE18}" destId="{932155C4-38E2-4676-8308-7D4400231EF4}" srcOrd="0" destOrd="0" presId="urn:microsoft.com/office/officeart/2008/layout/LinedList"/>
    <dgm:cxn modelId="{33FF39BF-6773-4E2A-8506-1BC8D663B1F6}" srcId="{B80842AE-05C9-4132-82E6-DF7DCA33620E}" destId="{0D27203C-E683-4BBA-88C7-659B336345F7}" srcOrd="1" destOrd="0" parTransId="{79F08E78-408E-447C-A271-E2A35279DA45}" sibTransId="{301610D9-8F61-41D8-B80E-2F70E2302B31}"/>
    <dgm:cxn modelId="{0D5B80D0-85C6-4090-AF83-AD6BA7EEB1A1}" type="presOf" srcId="{65B42E7C-679E-41D4-B4B3-F356EB22E4E3}" destId="{9FD39DBD-4268-4C7A-8755-FF07DE111759}" srcOrd="0" destOrd="0" presId="urn:microsoft.com/office/officeart/2008/layout/LinedList"/>
    <dgm:cxn modelId="{EF87D1D1-5FE2-4994-9610-2A731A226B51}" type="presOf" srcId="{A50DBC61-5429-4134-A2A4-689B02662D14}" destId="{5E8480C3-A3DF-4319-BB87-6BCC18612F50}" srcOrd="0" destOrd="0" presId="urn:microsoft.com/office/officeart/2008/layout/LinedList"/>
    <dgm:cxn modelId="{F41D708D-8FB6-48BE-A170-8B755C33CC9F}" type="presParOf" srcId="{3BAFB3E5-96C7-471C-8129-FEB1FF7766FF}" destId="{4A85B7D1-FD07-4D60-92AF-15A5E6EDC9ED}" srcOrd="0" destOrd="0" presId="urn:microsoft.com/office/officeart/2008/layout/LinedList"/>
    <dgm:cxn modelId="{9A406BCD-355A-4D22-A4F3-1FA4571736A1}" type="presParOf" srcId="{3BAFB3E5-96C7-471C-8129-FEB1FF7766FF}" destId="{171EDA3B-12C2-4D62-B8D9-1D0F2FCE600E}" srcOrd="1" destOrd="0" presId="urn:microsoft.com/office/officeart/2008/layout/LinedList"/>
    <dgm:cxn modelId="{F7820CAF-EA88-4331-BC1B-F3705914EE7D}" type="presParOf" srcId="{171EDA3B-12C2-4D62-B8D9-1D0F2FCE600E}" destId="{9FD39DBD-4268-4C7A-8755-FF07DE111759}" srcOrd="0" destOrd="0" presId="urn:microsoft.com/office/officeart/2008/layout/LinedList"/>
    <dgm:cxn modelId="{2841487C-1AF1-4CA7-897C-525BB5BE8039}" type="presParOf" srcId="{171EDA3B-12C2-4D62-B8D9-1D0F2FCE600E}" destId="{72ED6618-D6E7-4DBF-B480-497C249B24DA}" srcOrd="1" destOrd="0" presId="urn:microsoft.com/office/officeart/2008/layout/LinedList"/>
    <dgm:cxn modelId="{E4CA70B2-0FE1-4897-A196-766BBE59F5AA}" type="presParOf" srcId="{3BAFB3E5-96C7-471C-8129-FEB1FF7766FF}" destId="{351FDFB3-09C5-4818-9D86-161426F8ACB1}" srcOrd="2" destOrd="0" presId="urn:microsoft.com/office/officeart/2008/layout/LinedList"/>
    <dgm:cxn modelId="{B7DA79AA-D604-45A8-9755-BAD6D540F81A}" type="presParOf" srcId="{3BAFB3E5-96C7-471C-8129-FEB1FF7766FF}" destId="{829367C1-FBA4-40A0-A17E-91C15874F1E5}" srcOrd="3" destOrd="0" presId="urn:microsoft.com/office/officeart/2008/layout/LinedList"/>
    <dgm:cxn modelId="{AD680BF5-5DAB-4723-A6CD-4A077E85BA1A}" type="presParOf" srcId="{829367C1-FBA4-40A0-A17E-91C15874F1E5}" destId="{D61BECDA-8F3C-4BB9-BC03-6558F3CF1189}" srcOrd="0" destOrd="0" presId="urn:microsoft.com/office/officeart/2008/layout/LinedList"/>
    <dgm:cxn modelId="{30B31306-F392-4F75-A4C6-E14A416D982A}" type="presParOf" srcId="{829367C1-FBA4-40A0-A17E-91C15874F1E5}" destId="{F7FDB155-7D74-425C-804B-2068619425F2}" srcOrd="1" destOrd="0" presId="urn:microsoft.com/office/officeart/2008/layout/LinedList"/>
    <dgm:cxn modelId="{1D409850-AAF2-4087-8CF2-4006D549129E}" type="presParOf" srcId="{3BAFB3E5-96C7-471C-8129-FEB1FF7766FF}" destId="{574A4715-CAFF-403B-83AF-E63FF61EC912}" srcOrd="4" destOrd="0" presId="urn:microsoft.com/office/officeart/2008/layout/LinedList"/>
    <dgm:cxn modelId="{973AB23F-B804-4B1D-A349-178FB384E058}" type="presParOf" srcId="{3BAFB3E5-96C7-471C-8129-FEB1FF7766FF}" destId="{EE96735C-FDD2-42D9-9FE1-5DE7FE05E157}" srcOrd="5" destOrd="0" presId="urn:microsoft.com/office/officeart/2008/layout/LinedList"/>
    <dgm:cxn modelId="{70D8858D-544E-481A-BF88-9A462C916047}" type="presParOf" srcId="{EE96735C-FDD2-42D9-9FE1-5DE7FE05E157}" destId="{5E8480C3-A3DF-4319-BB87-6BCC18612F50}" srcOrd="0" destOrd="0" presId="urn:microsoft.com/office/officeart/2008/layout/LinedList"/>
    <dgm:cxn modelId="{05B084E0-E087-4AE5-A261-5EB8D39F3589}" type="presParOf" srcId="{EE96735C-FDD2-42D9-9FE1-5DE7FE05E157}" destId="{197DDB5E-3C4D-4622-99F5-2BAC282E907D}" srcOrd="1" destOrd="0" presId="urn:microsoft.com/office/officeart/2008/layout/LinedList"/>
    <dgm:cxn modelId="{19F820DB-481F-4651-B8E0-8F2D61B0C761}" type="presParOf" srcId="{3BAFB3E5-96C7-471C-8129-FEB1FF7766FF}" destId="{DCC55D18-B4BB-40F0-9668-960740B089BF}" srcOrd="6" destOrd="0" presId="urn:microsoft.com/office/officeart/2008/layout/LinedList"/>
    <dgm:cxn modelId="{9EEB55C0-2AC1-4D44-BC14-B2F04F5DCB33}" type="presParOf" srcId="{3BAFB3E5-96C7-471C-8129-FEB1FF7766FF}" destId="{6B9DA0B6-4489-4E2E-B2E0-48758B9B49E1}" srcOrd="7" destOrd="0" presId="urn:microsoft.com/office/officeart/2008/layout/LinedList"/>
    <dgm:cxn modelId="{1C0A51D2-CA44-4216-BC31-80D59FB772F7}" type="presParOf" srcId="{6B9DA0B6-4489-4E2E-B2E0-48758B9B49E1}" destId="{932155C4-38E2-4676-8308-7D4400231EF4}" srcOrd="0" destOrd="0" presId="urn:microsoft.com/office/officeart/2008/layout/LinedList"/>
    <dgm:cxn modelId="{30B45776-462F-4EAD-9BC8-477E9FCF0A0A}" type="presParOf" srcId="{6B9DA0B6-4489-4E2E-B2E0-48758B9B49E1}" destId="{C6EF4BA0-3A62-4324-9070-4D43C6EBE3A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184BD7F-C486-426B-B004-D54CFB6F8D72}"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3882C56-BB99-415A-9F38-0F15F9040EC3}">
      <dgm:prSet custT="1"/>
      <dgm:spPr/>
      <dgm:t>
        <a:bodyPr/>
        <a:lstStyle/>
        <a:p>
          <a:r>
            <a:rPr lang="en-GB" sz="2400" dirty="0">
              <a:latin typeface="Arial" panose="020B0604020202020204" pitchFamily="34" charset="0"/>
              <a:cs typeface="Arial" panose="020B0604020202020204" pitchFamily="34" charset="0"/>
            </a:rPr>
            <a:t>As a self-assessment tool</a:t>
          </a:r>
          <a:endParaRPr lang="en-US" sz="2400" dirty="0">
            <a:latin typeface="Arial" panose="020B0604020202020204" pitchFamily="34" charset="0"/>
            <a:cs typeface="Arial" panose="020B0604020202020204" pitchFamily="34" charset="0"/>
          </a:endParaRPr>
        </a:p>
      </dgm:t>
    </dgm:pt>
    <dgm:pt modelId="{7CF05FB2-D3AB-40D0-8361-AC930F05198C}" type="parTrans" cxnId="{69C92AA6-586D-4D90-A2CF-04E12395012B}">
      <dgm:prSet/>
      <dgm:spPr/>
      <dgm:t>
        <a:bodyPr/>
        <a:lstStyle/>
        <a:p>
          <a:endParaRPr lang="en-US"/>
        </a:p>
      </dgm:t>
    </dgm:pt>
    <dgm:pt modelId="{B925F5FC-8C6A-4FE8-8430-18D5BD6703D8}" type="sibTrans" cxnId="{69C92AA6-586D-4D90-A2CF-04E12395012B}">
      <dgm:prSet/>
      <dgm:spPr/>
      <dgm:t>
        <a:bodyPr/>
        <a:lstStyle/>
        <a:p>
          <a:endParaRPr lang="en-US"/>
        </a:p>
      </dgm:t>
    </dgm:pt>
    <dgm:pt modelId="{B6C6CF1F-99E4-49E5-AD8A-90AFCD812471}">
      <dgm:prSet custT="1"/>
      <dgm:spPr/>
      <dgm:t>
        <a:bodyPr/>
        <a:lstStyle/>
        <a:p>
          <a:r>
            <a:rPr lang="en-GB" sz="2400" kern="1200" dirty="0">
              <a:latin typeface="Arial" panose="020B0604020202020204" pitchFamily="34" charset="0"/>
              <a:cs typeface="Arial" panose="020B0604020202020204" pitchFamily="34" charset="0"/>
            </a:rPr>
            <a:t>To inform standards, the </a:t>
          </a:r>
          <a:r>
            <a:rPr lang="en-GB" sz="2400" kern="1200" dirty="0">
              <a:solidFill>
                <a:srgbClr val="1C2045">
                  <a:hueOff val="0"/>
                  <a:satOff val="0"/>
                  <a:lumOff val="0"/>
                  <a:alphaOff val="0"/>
                </a:srgbClr>
              </a:solidFill>
              <a:latin typeface="Arial" panose="020B0604020202020204" pitchFamily="34" charset="0"/>
              <a:ea typeface="+mn-ea"/>
              <a:cs typeface="Arial" panose="020B0604020202020204" pitchFamily="34" charset="0"/>
            </a:rPr>
            <a:t>development</a:t>
          </a:r>
          <a:r>
            <a:rPr lang="en-GB" sz="2400" kern="1200" dirty="0">
              <a:latin typeface="Arial" panose="020B0604020202020204" pitchFamily="34" charset="0"/>
              <a:cs typeface="Arial" panose="020B0604020202020204" pitchFamily="34" charset="0"/>
            </a:rPr>
            <a:t> of education, and to inform guidance and advice</a:t>
          </a:r>
          <a:endParaRPr lang="en-US" sz="2400" kern="1200" dirty="0">
            <a:latin typeface="Arial" panose="020B0604020202020204" pitchFamily="34" charset="0"/>
            <a:cs typeface="Arial" panose="020B0604020202020204" pitchFamily="34" charset="0"/>
          </a:endParaRPr>
        </a:p>
      </dgm:t>
    </dgm:pt>
    <dgm:pt modelId="{BB87B999-3B7C-4F1E-ADD7-6A0B44180314}" type="parTrans" cxnId="{C3BD34CF-15D6-4F6A-9135-64FCB2C81CC4}">
      <dgm:prSet/>
      <dgm:spPr/>
      <dgm:t>
        <a:bodyPr/>
        <a:lstStyle/>
        <a:p>
          <a:endParaRPr lang="en-US"/>
        </a:p>
      </dgm:t>
    </dgm:pt>
    <dgm:pt modelId="{98F367B5-2073-4E15-9812-1B1E8A7E4C50}" type="sibTrans" cxnId="{C3BD34CF-15D6-4F6A-9135-64FCB2C81CC4}">
      <dgm:prSet/>
      <dgm:spPr/>
      <dgm:t>
        <a:bodyPr/>
        <a:lstStyle/>
        <a:p>
          <a:endParaRPr lang="en-US"/>
        </a:p>
      </dgm:t>
    </dgm:pt>
    <dgm:pt modelId="{3725ED98-FDB1-4978-9529-663B0146D185}">
      <dgm:prSet custT="1"/>
      <dgm:spPr/>
      <dgm:t>
        <a:bodyPr/>
        <a:lstStyle/>
        <a:p>
          <a:r>
            <a:rPr lang="en-GB" sz="2400" dirty="0">
              <a:latin typeface="Arial" panose="020B0604020202020204" pitchFamily="34" charset="0"/>
              <a:cs typeface="Arial" panose="020B0604020202020204" pitchFamily="34" charset="0"/>
            </a:rPr>
            <a:t>To demonstrate delivery of the competencies required of the role</a:t>
          </a:r>
          <a:endParaRPr lang="en-US" sz="2400" dirty="0">
            <a:latin typeface="Arial" panose="020B0604020202020204" pitchFamily="34" charset="0"/>
            <a:cs typeface="Arial" panose="020B0604020202020204" pitchFamily="34" charset="0"/>
          </a:endParaRPr>
        </a:p>
      </dgm:t>
    </dgm:pt>
    <dgm:pt modelId="{E519E909-FA65-437F-866C-C9DEF3186037}" type="parTrans" cxnId="{974EE9FF-72C2-44B4-BB98-AD3213C0D790}">
      <dgm:prSet/>
      <dgm:spPr/>
      <dgm:t>
        <a:bodyPr/>
        <a:lstStyle/>
        <a:p>
          <a:endParaRPr lang="en-US"/>
        </a:p>
      </dgm:t>
    </dgm:pt>
    <dgm:pt modelId="{8F8A9180-759F-4962-84C6-886350F6285D}" type="sibTrans" cxnId="{974EE9FF-72C2-44B4-BB98-AD3213C0D790}">
      <dgm:prSet/>
      <dgm:spPr/>
      <dgm:t>
        <a:bodyPr/>
        <a:lstStyle/>
        <a:p>
          <a:endParaRPr lang="en-US"/>
        </a:p>
      </dgm:t>
    </dgm:pt>
    <dgm:pt modelId="{5363AEBD-C91E-4F6B-8073-9B9A141D416B}">
      <dgm:prSet custT="1"/>
      <dgm:spPr>
        <a:solidFill>
          <a:schemeClr val="accent5">
            <a:alpha val="12000"/>
          </a:schemeClr>
        </a:solidFill>
        <a:ln w="9525">
          <a:noFill/>
        </a:ln>
      </dgm:spPr>
      <dgm:t>
        <a:bodyPr wrap="square" lIns="144000" tIns="288000" rIns="144000" bIns="144000" rtlCol="0"/>
        <a:lstStyle/>
        <a:p>
          <a:pPr algn="ctr"/>
          <a:r>
            <a:rPr lang="en-GB" sz="2400" b="0" kern="1200" dirty="0">
              <a:solidFill>
                <a:schemeClr val="accent5"/>
              </a:solidFill>
              <a:latin typeface="Arial" panose="020B0604020202020204" pitchFamily="34" charset="0"/>
              <a:ea typeface="+mn-ea"/>
              <a:cs typeface="Arial" panose="020B0604020202020204" pitchFamily="34" charset="0"/>
            </a:rPr>
            <a:t>Further examples of uses can be found on the RPS website: </a:t>
          </a:r>
          <a:r>
            <a:rPr lang="en-GB" sz="2400" b="1" kern="1200" dirty="0">
              <a:solidFill>
                <a:schemeClr val="accent5"/>
              </a:solidFill>
              <a:latin typeface="Arial" panose="020B0604020202020204" pitchFamily="34" charset="0"/>
              <a:ea typeface="+mn-ea"/>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https://www.rpharms.com/cfap</a:t>
          </a:r>
          <a:r>
            <a:rPr lang="en-GB" sz="2400" b="1" kern="1200" dirty="0">
              <a:solidFill>
                <a:schemeClr val="accent5"/>
              </a:solidFill>
              <a:latin typeface="Arial" panose="020B0604020202020204" pitchFamily="34" charset="0"/>
              <a:ea typeface="+mn-ea"/>
              <a:cs typeface="Arial" panose="020B0604020202020204" pitchFamily="34" charset="0"/>
            </a:rPr>
            <a:t>  </a:t>
          </a:r>
        </a:p>
      </dgm:t>
    </dgm:pt>
    <dgm:pt modelId="{CCDB39C9-0965-4FA3-8EC6-748DDD83D16D}" type="parTrans" cxnId="{EDE17A18-9618-48E5-99C6-0773161E8D80}">
      <dgm:prSet/>
      <dgm:spPr/>
      <dgm:t>
        <a:bodyPr/>
        <a:lstStyle/>
        <a:p>
          <a:endParaRPr lang="en-GB"/>
        </a:p>
      </dgm:t>
    </dgm:pt>
    <dgm:pt modelId="{61FB6D4B-11A1-45F6-A215-44777DBBD8D7}" type="sibTrans" cxnId="{EDE17A18-9618-48E5-99C6-0773161E8D80}">
      <dgm:prSet/>
      <dgm:spPr/>
      <dgm:t>
        <a:bodyPr/>
        <a:lstStyle/>
        <a:p>
          <a:endParaRPr lang="en-GB"/>
        </a:p>
      </dgm:t>
    </dgm:pt>
    <dgm:pt modelId="{9BD7EBA0-FA70-4D14-8F59-7B5A16C1D1B3}" type="pres">
      <dgm:prSet presAssocID="{3184BD7F-C486-426B-B004-D54CFB6F8D72}" presName="vert0" presStyleCnt="0">
        <dgm:presLayoutVars>
          <dgm:dir/>
          <dgm:animOne val="branch"/>
          <dgm:animLvl val="lvl"/>
        </dgm:presLayoutVars>
      </dgm:prSet>
      <dgm:spPr/>
    </dgm:pt>
    <dgm:pt modelId="{4297736E-6146-40DF-BD3B-0F048685E69D}" type="pres">
      <dgm:prSet presAssocID="{73882C56-BB99-415A-9F38-0F15F9040EC3}" presName="thickLine" presStyleLbl="alignNode1" presStyleIdx="0" presStyleCnt="4"/>
      <dgm:spPr>
        <a:ln>
          <a:solidFill>
            <a:schemeClr val="accent5">
              <a:alpha val="30000"/>
            </a:schemeClr>
          </a:solidFill>
        </a:ln>
      </dgm:spPr>
    </dgm:pt>
    <dgm:pt modelId="{4849DD79-E2B1-4F5A-90A3-9821F5FA12CD}" type="pres">
      <dgm:prSet presAssocID="{73882C56-BB99-415A-9F38-0F15F9040EC3}" presName="horz1" presStyleCnt="0"/>
      <dgm:spPr/>
    </dgm:pt>
    <dgm:pt modelId="{641AE50B-1368-43D3-99BB-02A79EC85616}" type="pres">
      <dgm:prSet presAssocID="{73882C56-BB99-415A-9F38-0F15F9040EC3}" presName="tx1" presStyleLbl="revTx" presStyleIdx="0" presStyleCnt="4" custLinFactNeighborY="9804"/>
      <dgm:spPr/>
    </dgm:pt>
    <dgm:pt modelId="{D2272DCE-373F-490B-A6E2-3F28E250C417}" type="pres">
      <dgm:prSet presAssocID="{73882C56-BB99-415A-9F38-0F15F9040EC3}" presName="vert1" presStyleCnt="0"/>
      <dgm:spPr/>
    </dgm:pt>
    <dgm:pt modelId="{2F2DAEE5-49DE-42EB-91FB-FBF000A8E022}" type="pres">
      <dgm:prSet presAssocID="{B6C6CF1F-99E4-49E5-AD8A-90AFCD812471}" presName="thickLine" presStyleLbl="alignNode1" presStyleIdx="1" presStyleCnt="4"/>
      <dgm:spPr>
        <a:ln>
          <a:solidFill>
            <a:schemeClr val="accent5">
              <a:alpha val="30000"/>
            </a:schemeClr>
          </a:solidFill>
        </a:ln>
      </dgm:spPr>
    </dgm:pt>
    <dgm:pt modelId="{15441DA3-98C3-475F-A10C-FE4B64703DA2}" type="pres">
      <dgm:prSet presAssocID="{B6C6CF1F-99E4-49E5-AD8A-90AFCD812471}" presName="horz1" presStyleCnt="0"/>
      <dgm:spPr/>
    </dgm:pt>
    <dgm:pt modelId="{DF2DD6F9-B5EE-4E26-842E-ECAD54C8FBB7}" type="pres">
      <dgm:prSet presAssocID="{B6C6CF1F-99E4-49E5-AD8A-90AFCD812471}" presName="tx1" presStyleLbl="revTx" presStyleIdx="1" presStyleCnt="4" custLinFactNeighborY="13859"/>
      <dgm:spPr/>
    </dgm:pt>
    <dgm:pt modelId="{3F3924BB-E5EB-4B23-B2DF-A84275D989D4}" type="pres">
      <dgm:prSet presAssocID="{B6C6CF1F-99E4-49E5-AD8A-90AFCD812471}" presName="vert1" presStyleCnt="0"/>
      <dgm:spPr/>
    </dgm:pt>
    <dgm:pt modelId="{22F20F5D-9B80-45E2-82CE-07AD2A025566}" type="pres">
      <dgm:prSet presAssocID="{3725ED98-FDB1-4978-9529-663B0146D185}" presName="thickLine" presStyleLbl="alignNode1" presStyleIdx="2" presStyleCnt="4"/>
      <dgm:spPr>
        <a:ln>
          <a:solidFill>
            <a:schemeClr val="accent5">
              <a:alpha val="30000"/>
            </a:schemeClr>
          </a:solidFill>
        </a:ln>
      </dgm:spPr>
    </dgm:pt>
    <dgm:pt modelId="{B9172949-D0F1-4F02-B8E2-3A695CB163CB}" type="pres">
      <dgm:prSet presAssocID="{3725ED98-FDB1-4978-9529-663B0146D185}" presName="horz1" presStyleCnt="0"/>
      <dgm:spPr/>
    </dgm:pt>
    <dgm:pt modelId="{0627C5DD-C69B-4AE6-8BC7-80B6A73A2788}" type="pres">
      <dgm:prSet presAssocID="{3725ED98-FDB1-4978-9529-663B0146D185}" presName="tx1" presStyleLbl="revTx" presStyleIdx="2" presStyleCnt="4" custLinFactNeighborY="12711"/>
      <dgm:spPr/>
    </dgm:pt>
    <dgm:pt modelId="{DE0254DA-3281-45A8-B976-FE3CCC11D18B}" type="pres">
      <dgm:prSet presAssocID="{3725ED98-FDB1-4978-9529-663B0146D185}" presName="vert1" presStyleCnt="0"/>
      <dgm:spPr/>
    </dgm:pt>
    <dgm:pt modelId="{6553B5C8-93B9-4835-A05B-4464CD82549A}" type="pres">
      <dgm:prSet presAssocID="{5363AEBD-C91E-4F6B-8073-9B9A141D416B}" presName="thickLine" presStyleLbl="alignNode1" presStyleIdx="3" presStyleCnt="4"/>
      <dgm:spPr>
        <a:ln>
          <a:noFill/>
        </a:ln>
      </dgm:spPr>
    </dgm:pt>
    <dgm:pt modelId="{6A63DDCC-A474-482E-916F-5BD68592863E}" type="pres">
      <dgm:prSet presAssocID="{5363AEBD-C91E-4F6B-8073-9B9A141D416B}" presName="horz1" presStyleCnt="0"/>
      <dgm:spPr/>
    </dgm:pt>
    <dgm:pt modelId="{0A077F1C-037C-4E08-B50F-DECD44D2B227}" type="pres">
      <dgm:prSet presAssocID="{5363AEBD-C91E-4F6B-8073-9B9A141D416B}" presName="tx1" presStyleLbl="revTx" presStyleIdx="3" presStyleCnt="4" custLinFactNeighborX="-1355" custLinFactNeighborY="43827"/>
      <dgm:spPr>
        <a:xfrm>
          <a:off x="0" y="4152105"/>
          <a:ext cx="8904287" cy="1384035"/>
        </a:xfrm>
        <a:prstGeom prst="rect">
          <a:avLst/>
        </a:prstGeom>
      </dgm:spPr>
    </dgm:pt>
    <dgm:pt modelId="{43523039-6521-4FDC-A671-AD1866CE002E}" type="pres">
      <dgm:prSet presAssocID="{5363AEBD-C91E-4F6B-8073-9B9A141D416B}" presName="vert1" presStyleCnt="0"/>
      <dgm:spPr/>
    </dgm:pt>
  </dgm:ptLst>
  <dgm:cxnLst>
    <dgm:cxn modelId="{EDE17A18-9618-48E5-99C6-0773161E8D80}" srcId="{3184BD7F-C486-426B-B004-D54CFB6F8D72}" destId="{5363AEBD-C91E-4F6B-8073-9B9A141D416B}" srcOrd="3" destOrd="0" parTransId="{CCDB39C9-0965-4FA3-8EC6-748DDD83D16D}" sibTransId="{61FB6D4B-11A1-45F6-A215-44777DBBD8D7}"/>
    <dgm:cxn modelId="{2BB53A1F-4477-49E8-81F6-D99D835440D2}" type="presOf" srcId="{3184BD7F-C486-426B-B004-D54CFB6F8D72}" destId="{9BD7EBA0-FA70-4D14-8F59-7B5A16C1D1B3}" srcOrd="0" destOrd="0" presId="urn:microsoft.com/office/officeart/2008/layout/LinedList"/>
    <dgm:cxn modelId="{BD2FA062-F2C1-4231-B32A-61497860C2DF}" type="presOf" srcId="{5363AEBD-C91E-4F6B-8073-9B9A141D416B}" destId="{0A077F1C-037C-4E08-B50F-DECD44D2B227}" srcOrd="0" destOrd="0" presId="urn:microsoft.com/office/officeart/2008/layout/LinedList"/>
    <dgm:cxn modelId="{CAFAA9A4-18DC-48C7-8C2A-AA799B75E8CD}" type="presOf" srcId="{3725ED98-FDB1-4978-9529-663B0146D185}" destId="{0627C5DD-C69B-4AE6-8BC7-80B6A73A2788}" srcOrd="0" destOrd="0" presId="urn:microsoft.com/office/officeart/2008/layout/LinedList"/>
    <dgm:cxn modelId="{69C92AA6-586D-4D90-A2CF-04E12395012B}" srcId="{3184BD7F-C486-426B-B004-D54CFB6F8D72}" destId="{73882C56-BB99-415A-9F38-0F15F9040EC3}" srcOrd="0" destOrd="0" parTransId="{7CF05FB2-D3AB-40D0-8361-AC930F05198C}" sibTransId="{B925F5FC-8C6A-4FE8-8430-18D5BD6703D8}"/>
    <dgm:cxn modelId="{90EF79B9-AB4E-4C69-8973-D82EC8DCB97B}" type="presOf" srcId="{73882C56-BB99-415A-9F38-0F15F9040EC3}" destId="{641AE50B-1368-43D3-99BB-02A79EC85616}" srcOrd="0" destOrd="0" presId="urn:microsoft.com/office/officeart/2008/layout/LinedList"/>
    <dgm:cxn modelId="{C3BD34CF-15D6-4F6A-9135-64FCB2C81CC4}" srcId="{3184BD7F-C486-426B-B004-D54CFB6F8D72}" destId="{B6C6CF1F-99E4-49E5-AD8A-90AFCD812471}" srcOrd="1" destOrd="0" parTransId="{BB87B999-3B7C-4F1E-ADD7-6A0B44180314}" sibTransId="{98F367B5-2073-4E15-9812-1B1E8A7E4C50}"/>
    <dgm:cxn modelId="{4C3213DF-61DE-4E2E-8828-6209CCC6B3B0}" type="presOf" srcId="{B6C6CF1F-99E4-49E5-AD8A-90AFCD812471}" destId="{DF2DD6F9-B5EE-4E26-842E-ECAD54C8FBB7}" srcOrd="0" destOrd="0" presId="urn:microsoft.com/office/officeart/2008/layout/LinedList"/>
    <dgm:cxn modelId="{974EE9FF-72C2-44B4-BB98-AD3213C0D790}" srcId="{3184BD7F-C486-426B-B004-D54CFB6F8D72}" destId="{3725ED98-FDB1-4978-9529-663B0146D185}" srcOrd="2" destOrd="0" parTransId="{E519E909-FA65-437F-866C-C9DEF3186037}" sibTransId="{8F8A9180-759F-4962-84C6-886350F6285D}"/>
    <dgm:cxn modelId="{36CFE1AE-995D-4333-99C8-F519F343908C}" type="presParOf" srcId="{9BD7EBA0-FA70-4D14-8F59-7B5A16C1D1B3}" destId="{4297736E-6146-40DF-BD3B-0F048685E69D}" srcOrd="0" destOrd="0" presId="urn:microsoft.com/office/officeart/2008/layout/LinedList"/>
    <dgm:cxn modelId="{5BAD4D7A-68C7-4F20-89F4-5B1CD30E673B}" type="presParOf" srcId="{9BD7EBA0-FA70-4D14-8F59-7B5A16C1D1B3}" destId="{4849DD79-E2B1-4F5A-90A3-9821F5FA12CD}" srcOrd="1" destOrd="0" presId="urn:microsoft.com/office/officeart/2008/layout/LinedList"/>
    <dgm:cxn modelId="{60A68921-AC4A-48C7-A258-99543758C4AC}" type="presParOf" srcId="{4849DD79-E2B1-4F5A-90A3-9821F5FA12CD}" destId="{641AE50B-1368-43D3-99BB-02A79EC85616}" srcOrd="0" destOrd="0" presId="urn:microsoft.com/office/officeart/2008/layout/LinedList"/>
    <dgm:cxn modelId="{CEBC2A3C-DB6E-4234-84BE-D2D6A16CA711}" type="presParOf" srcId="{4849DD79-E2B1-4F5A-90A3-9821F5FA12CD}" destId="{D2272DCE-373F-490B-A6E2-3F28E250C417}" srcOrd="1" destOrd="0" presId="urn:microsoft.com/office/officeart/2008/layout/LinedList"/>
    <dgm:cxn modelId="{2D7B04DD-EA07-407F-AF19-525405668689}" type="presParOf" srcId="{9BD7EBA0-FA70-4D14-8F59-7B5A16C1D1B3}" destId="{2F2DAEE5-49DE-42EB-91FB-FBF000A8E022}" srcOrd="2" destOrd="0" presId="urn:microsoft.com/office/officeart/2008/layout/LinedList"/>
    <dgm:cxn modelId="{D4930D6B-A8E8-4320-A913-294171CE8052}" type="presParOf" srcId="{9BD7EBA0-FA70-4D14-8F59-7B5A16C1D1B3}" destId="{15441DA3-98C3-475F-A10C-FE4B64703DA2}" srcOrd="3" destOrd="0" presId="urn:microsoft.com/office/officeart/2008/layout/LinedList"/>
    <dgm:cxn modelId="{1FC972E3-C171-40CE-8DD9-7907F267F006}" type="presParOf" srcId="{15441DA3-98C3-475F-A10C-FE4B64703DA2}" destId="{DF2DD6F9-B5EE-4E26-842E-ECAD54C8FBB7}" srcOrd="0" destOrd="0" presId="urn:microsoft.com/office/officeart/2008/layout/LinedList"/>
    <dgm:cxn modelId="{DCA475C6-9CBC-4386-A0F0-7CB447C4449B}" type="presParOf" srcId="{15441DA3-98C3-475F-A10C-FE4B64703DA2}" destId="{3F3924BB-E5EB-4B23-B2DF-A84275D989D4}" srcOrd="1" destOrd="0" presId="urn:microsoft.com/office/officeart/2008/layout/LinedList"/>
    <dgm:cxn modelId="{4EE41F5C-ED3F-49FE-BE25-2FBD8548CD35}" type="presParOf" srcId="{9BD7EBA0-FA70-4D14-8F59-7B5A16C1D1B3}" destId="{22F20F5D-9B80-45E2-82CE-07AD2A025566}" srcOrd="4" destOrd="0" presId="urn:microsoft.com/office/officeart/2008/layout/LinedList"/>
    <dgm:cxn modelId="{6AB90872-D266-4CD3-A506-93D74A6F93E0}" type="presParOf" srcId="{9BD7EBA0-FA70-4D14-8F59-7B5A16C1D1B3}" destId="{B9172949-D0F1-4F02-B8E2-3A695CB163CB}" srcOrd="5" destOrd="0" presId="urn:microsoft.com/office/officeart/2008/layout/LinedList"/>
    <dgm:cxn modelId="{295DA965-809A-4721-B19A-2E55035ED897}" type="presParOf" srcId="{B9172949-D0F1-4F02-B8E2-3A695CB163CB}" destId="{0627C5DD-C69B-4AE6-8BC7-80B6A73A2788}" srcOrd="0" destOrd="0" presId="urn:microsoft.com/office/officeart/2008/layout/LinedList"/>
    <dgm:cxn modelId="{EA410BC9-8749-4018-A19B-4E537D0CBD98}" type="presParOf" srcId="{B9172949-D0F1-4F02-B8E2-3A695CB163CB}" destId="{DE0254DA-3281-45A8-B976-FE3CCC11D18B}" srcOrd="1" destOrd="0" presId="urn:microsoft.com/office/officeart/2008/layout/LinedList"/>
    <dgm:cxn modelId="{AB7B0FD8-D9E2-4977-9E63-0AA7A236791C}" type="presParOf" srcId="{9BD7EBA0-FA70-4D14-8F59-7B5A16C1D1B3}" destId="{6553B5C8-93B9-4835-A05B-4464CD82549A}" srcOrd="6" destOrd="0" presId="urn:microsoft.com/office/officeart/2008/layout/LinedList"/>
    <dgm:cxn modelId="{470A6270-D1C7-40C4-8C61-680DEEC8D626}" type="presParOf" srcId="{9BD7EBA0-FA70-4D14-8F59-7B5A16C1D1B3}" destId="{6A63DDCC-A474-482E-916F-5BD68592863E}" srcOrd="7" destOrd="0" presId="urn:microsoft.com/office/officeart/2008/layout/LinedList"/>
    <dgm:cxn modelId="{D8D7B5D7-81DD-4AB2-A38C-4A66BA2E12AC}" type="presParOf" srcId="{6A63DDCC-A474-482E-916F-5BD68592863E}" destId="{0A077F1C-037C-4E08-B50F-DECD44D2B227}" srcOrd="0" destOrd="0" presId="urn:microsoft.com/office/officeart/2008/layout/LinedList"/>
    <dgm:cxn modelId="{DEE6553E-3DC0-4552-9BD2-5C2D32F2C2AF}" type="presParOf" srcId="{6A63DDCC-A474-482E-916F-5BD68592863E}" destId="{43523039-6521-4FDC-A671-AD1866CE002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7639E4-21FC-47F5-8D8C-4D6B7311AC32}"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C7D0FC00-6195-4004-998E-82DFD06C521F}">
      <dgm:prSet/>
      <dgm:spPr>
        <a:ln>
          <a:noFill/>
        </a:ln>
      </dgm:spPr>
      <dgm:t>
        <a:bodyPr/>
        <a:lstStyle/>
        <a:p>
          <a:r>
            <a:rPr lang="en-US"/>
            <a:t>2012</a:t>
          </a:r>
        </a:p>
      </dgm:t>
    </dgm:pt>
    <dgm:pt modelId="{963CB4ED-7618-47F7-BF81-A9942CE1436E}" type="parTrans" cxnId="{2FDA14DC-2F97-490A-BA41-67FE72EEF28E}">
      <dgm:prSet/>
      <dgm:spPr/>
      <dgm:t>
        <a:bodyPr/>
        <a:lstStyle/>
        <a:p>
          <a:endParaRPr lang="en-US"/>
        </a:p>
      </dgm:t>
    </dgm:pt>
    <dgm:pt modelId="{51AB512E-9104-40BF-9958-754013FA9425}" type="sibTrans" cxnId="{2FDA14DC-2F97-490A-BA41-67FE72EEF28E}">
      <dgm:prSet/>
      <dgm:spPr/>
      <dgm:t>
        <a:bodyPr/>
        <a:lstStyle/>
        <a:p>
          <a:endParaRPr lang="en-US"/>
        </a:p>
      </dgm:t>
    </dgm:pt>
    <dgm:pt modelId="{7AFD001A-9C42-4CF8-9205-62F8E2B64262}">
      <dgm:prSet custT="1"/>
      <dgm:spPr/>
      <dgm:t>
        <a:bodyPr/>
        <a:lstStyle/>
        <a:p>
          <a:r>
            <a:rPr lang="en-US" sz="2000" dirty="0">
              <a:latin typeface="Arial" panose="020B0604020202020204" pitchFamily="34" charset="0"/>
              <a:cs typeface="Arial" panose="020B0604020202020204" pitchFamily="34" charset="0"/>
            </a:rPr>
            <a:t>National Prescribing Centre/NICE published ‘A single prescribing competency’</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dgm:t>
    </dgm:pt>
    <dgm:pt modelId="{116615FE-F1C6-4950-AD4C-A7B3327F1169}" type="parTrans" cxnId="{C709DD37-F0AD-4961-B46B-CCF6C7C47F2A}">
      <dgm:prSet/>
      <dgm:spPr/>
      <dgm:t>
        <a:bodyPr/>
        <a:lstStyle/>
        <a:p>
          <a:endParaRPr lang="en-US"/>
        </a:p>
      </dgm:t>
    </dgm:pt>
    <dgm:pt modelId="{99F62E0C-DB20-4AC9-8839-EA5BB0BBDDC1}" type="sibTrans" cxnId="{C709DD37-F0AD-4961-B46B-CCF6C7C47F2A}">
      <dgm:prSet/>
      <dgm:spPr/>
      <dgm:t>
        <a:bodyPr/>
        <a:lstStyle/>
        <a:p>
          <a:endParaRPr lang="en-US"/>
        </a:p>
      </dgm:t>
    </dgm:pt>
    <dgm:pt modelId="{67ABD451-A29E-4F82-998E-72297CC66F15}">
      <dgm:prSet/>
      <dgm:spPr>
        <a:solidFill>
          <a:schemeClr val="accent5">
            <a:alpha val="80000"/>
          </a:schemeClr>
        </a:solidFill>
        <a:ln>
          <a:noFill/>
        </a:ln>
      </dgm:spPr>
      <dgm:t>
        <a:bodyPr/>
        <a:lstStyle/>
        <a:p>
          <a:r>
            <a:rPr lang="en-US"/>
            <a:t>2016</a:t>
          </a:r>
        </a:p>
      </dgm:t>
    </dgm:pt>
    <dgm:pt modelId="{B12CF5EB-AF5F-4990-9CC1-4E0443284991}" type="parTrans" cxnId="{4B5E3922-3E09-4BF9-8325-9EBBF0A10CCA}">
      <dgm:prSet/>
      <dgm:spPr/>
      <dgm:t>
        <a:bodyPr/>
        <a:lstStyle/>
        <a:p>
          <a:endParaRPr lang="en-US"/>
        </a:p>
      </dgm:t>
    </dgm:pt>
    <dgm:pt modelId="{0050FEED-E36A-4337-B1C2-E679893C577B}" type="sibTrans" cxnId="{4B5E3922-3E09-4BF9-8325-9EBBF0A10CCA}">
      <dgm:prSet/>
      <dgm:spPr/>
      <dgm:t>
        <a:bodyPr/>
        <a:lstStyle/>
        <a:p>
          <a:endParaRPr lang="en-US"/>
        </a:p>
      </dgm:t>
    </dgm:pt>
    <dgm:pt modelId="{AACE4401-8F37-488C-9A95-062D04190DE1}">
      <dgm:prSet custT="1"/>
      <dgm:spPr/>
      <dgm:t>
        <a:bodyPr/>
        <a:lstStyle/>
        <a:p>
          <a:r>
            <a:rPr lang="en-US" sz="2000" dirty="0">
              <a:latin typeface="Arial" panose="020B0604020202020204" pitchFamily="34" charset="0"/>
              <a:cs typeface="Arial" panose="020B0604020202020204" pitchFamily="34" charset="0"/>
            </a:rPr>
            <a:t>RPS published as ‘A competency framework for all prescribers’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dgm:t>
    </dgm:pt>
    <dgm:pt modelId="{7134381A-CA9A-4214-81AE-5597C08861B2}" type="parTrans" cxnId="{D78423C8-BE45-4BD5-BD7E-D4C97D626703}">
      <dgm:prSet/>
      <dgm:spPr/>
      <dgm:t>
        <a:bodyPr/>
        <a:lstStyle/>
        <a:p>
          <a:endParaRPr lang="en-US"/>
        </a:p>
      </dgm:t>
    </dgm:pt>
    <dgm:pt modelId="{D8070FFC-FFA4-43E2-94BD-8FEAC5D837FD}" type="sibTrans" cxnId="{D78423C8-BE45-4BD5-BD7E-D4C97D626703}">
      <dgm:prSet/>
      <dgm:spPr/>
      <dgm:t>
        <a:bodyPr/>
        <a:lstStyle/>
        <a:p>
          <a:endParaRPr lang="en-US"/>
        </a:p>
      </dgm:t>
    </dgm:pt>
    <dgm:pt modelId="{EF1C701B-42AB-43BA-A30B-748C042DAE16}">
      <dgm:prSet/>
      <dgm:spPr>
        <a:solidFill>
          <a:schemeClr val="accent5">
            <a:alpha val="60000"/>
          </a:schemeClr>
        </a:solidFill>
        <a:ln>
          <a:noFill/>
        </a:ln>
      </dgm:spPr>
      <dgm:t>
        <a:bodyPr/>
        <a:lstStyle/>
        <a:p>
          <a:r>
            <a:rPr lang="en-US"/>
            <a:t>2021</a:t>
          </a:r>
        </a:p>
      </dgm:t>
    </dgm:pt>
    <dgm:pt modelId="{AF573BE3-4683-4087-9BC2-AA0AE7BB894F}" type="parTrans" cxnId="{7EE855AF-F649-4B59-94F5-C0F57690B83A}">
      <dgm:prSet/>
      <dgm:spPr/>
      <dgm:t>
        <a:bodyPr/>
        <a:lstStyle/>
        <a:p>
          <a:endParaRPr lang="en-US"/>
        </a:p>
      </dgm:t>
    </dgm:pt>
    <dgm:pt modelId="{D0A7AB97-5217-4218-A73F-9E7334819AE2}" type="sibTrans" cxnId="{7EE855AF-F649-4B59-94F5-C0F57690B83A}">
      <dgm:prSet/>
      <dgm:spPr/>
      <dgm:t>
        <a:bodyPr/>
        <a:lstStyle/>
        <a:p>
          <a:endParaRPr lang="en-US"/>
        </a:p>
      </dgm:t>
    </dgm:pt>
    <dgm:pt modelId="{1D022295-B153-4A5C-A313-B096B9F8B225}">
      <dgm:prSet custT="1"/>
      <dgm:spPr/>
      <dgm:t>
        <a:bodyPr/>
        <a:lstStyle/>
        <a:p>
          <a:r>
            <a:rPr lang="en-US" sz="2000" dirty="0">
              <a:latin typeface="Arial" panose="020B0604020202020204" pitchFamily="34" charset="0"/>
              <a:cs typeface="Arial" panose="020B0604020202020204" pitchFamily="34" charset="0"/>
            </a:rPr>
            <a:t>RPS updated framework</a:t>
          </a:r>
        </a:p>
      </dgm:t>
    </dgm:pt>
    <dgm:pt modelId="{705A8250-B8CD-4378-BFD2-4FE3DAB2F99E}" type="parTrans" cxnId="{226FCAC7-64D8-42C7-9EDC-F797717E5D17}">
      <dgm:prSet/>
      <dgm:spPr/>
      <dgm:t>
        <a:bodyPr/>
        <a:lstStyle/>
        <a:p>
          <a:endParaRPr lang="en-US"/>
        </a:p>
      </dgm:t>
    </dgm:pt>
    <dgm:pt modelId="{CE28FE15-E304-4C44-BCB6-B9950571C7A9}" type="sibTrans" cxnId="{226FCAC7-64D8-42C7-9EDC-F797717E5D17}">
      <dgm:prSet/>
      <dgm:spPr/>
      <dgm:t>
        <a:bodyPr/>
        <a:lstStyle/>
        <a:p>
          <a:endParaRPr lang="en-US"/>
        </a:p>
      </dgm:t>
    </dgm:pt>
    <dgm:pt modelId="{76CEE7F7-BEDD-4A2A-ABF3-412C986F3BD1}" type="pres">
      <dgm:prSet presAssocID="{E97639E4-21FC-47F5-8D8C-4D6B7311AC32}" presName="Name0" presStyleCnt="0">
        <dgm:presLayoutVars>
          <dgm:chMax/>
          <dgm:chPref/>
          <dgm:animLvl val="lvl"/>
        </dgm:presLayoutVars>
      </dgm:prSet>
      <dgm:spPr/>
    </dgm:pt>
    <dgm:pt modelId="{875EF36E-05C9-45AA-AD4E-88EA4DC8069D}" type="pres">
      <dgm:prSet presAssocID="{C7D0FC00-6195-4004-998E-82DFD06C521F}" presName="composite1" presStyleCnt="0"/>
      <dgm:spPr/>
    </dgm:pt>
    <dgm:pt modelId="{B6CDCE10-AE5D-4411-A843-410BF55BE1DB}" type="pres">
      <dgm:prSet presAssocID="{C7D0FC00-6195-4004-998E-82DFD06C521F}" presName="parent1" presStyleLbl="alignNode1" presStyleIdx="0" presStyleCnt="3">
        <dgm:presLayoutVars>
          <dgm:chMax val="1"/>
          <dgm:chPref val="1"/>
          <dgm:bulletEnabled val="1"/>
        </dgm:presLayoutVars>
      </dgm:prSet>
      <dgm:spPr/>
    </dgm:pt>
    <dgm:pt modelId="{75845A7A-620C-42F0-9E66-5FDB9EF289E4}" type="pres">
      <dgm:prSet presAssocID="{C7D0FC00-6195-4004-998E-82DFD06C521F}" presName="Childtext1" presStyleLbl="revTx" presStyleIdx="0" presStyleCnt="3" custLinFactNeighborY="14219">
        <dgm:presLayoutVars>
          <dgm:bulletEnabled val="1"/>
        </dgm:presLayoutVars>
      </dgm:prSet>
      <dgm:spPr/>
    </dgm:pt>
    <dgm:pt modelId="{1A6F9D58-EB4A-4971-A1A1-F398C3357469}" type="pres">
      <dgm:prSet presAssocID="{C7D0FC00-6195-4004-998E-82DFD06C521F}" presName="ConnectLine1" presStyleLbl="sibTrans1D1" presStyleIdx="0" presStyleCnt="3"/>
      <dgm:spPr>
        <a:noFill/>
        <a:ln w="12700" cap="flat" cmpd="sng" algn="ctr">
          <a:solidFill>
            <a:schemeClr val="accent5">
              <a:hueOff val="0"/>
              <a:satOff val="0"/>
              <a:lumOff val="0"/>
              <a:alphaOff val="0"/>
            </a:schemeClr>
          </a:solidFill>
          <a:prstDash val="dash"/>
          <a:miter lim="800000"/>
        </a:ln>
        <a:effectLst/>
      </dgm:spPr>
    </dgm:pt>
    <dgm:pt modelId="{860DD085-AF7F-418D-9B7A-D33844332C5F}" type="pres">
      <dgm:prSet presAssocID="{C7D0FC00-6195-4004-998E-82DFD06C521F}" presName="ConnectLineEnd1" presStyleLbl="lnNode1" presStyleIdx="0" presStyleCnt="3"/>
      <dgm:spPr/>
    </dgm:pt>
    <dgm:pt modelId="{B1FC8EEA-A1E6-4BE1-AFFA-BE35394BF290}" type="pres">
      <dgm:prSet presAssocID="{C7D0FC00-6195-4004-998E-82DFD06C521F}" presName="EmptyPane1" presStyleCnt="0"/>
      <dgm:spPr/>
    </dgm:pt>
    <dgm:pt modelId="{B41FBC2A-06C4-4829-888C-CEBD091A26D2}" type="pres">
      <dgm:prSet presAssocID="{51AB512E-9104-40BF-9958-754013FA9425}" presName="spaceBetweenRectangles1" presStyleCnt="0"/>
      <dgm:spPr/>
    </dgm:pt>
    <dgm:pt modelId="{AC3FE25E-0126-4C34-B9E7-479184525C5E}" type="pres">
      <dgm:prSet presAssocID="{67ABD451-A29E-4F82-998E-72297CC66F15}" presName="composite1" presStyleCnt="0"/>
      <dgm:spPr/>
    </dgm:pt>
    <dgm:pt modelId="{D6BB7BCC-897E-428F-B0EA-2EF7D96BFB52}" type="pres">
      <dgm:prSet presAssocID="{67ABD451-A29E-4F82-998E-72297CC66F15}" presName="parent1" presStyleLbl="alignNode1" presStyleIdx="1" presStyleCnt="3">
        <dgm:presLayoutVars>
          <dgm:chMax val="1"/>
          <dgm:chPref val="1"/>
          <dgm:bulletEnabled val="1"/>
        </dgm:presLayoutVars>
      </dgm:prSet>
      <dgm:spPr/>
    </dgm:pt>
    <dgm:pt modelId="{982AD0C2-F0CE-4559-A9E7-F15F24FFAA79}" type="pres">
      <dgm:prSet presAssocID="{67ABD451-A29E-4F82-998E-72297CC66F15}" presName="Childtext1" presStyleLbl="revTx" presStyleIdx="1" presStyleCnt="3">
        <dgm:presLayoutVars>
          <dgm:bulletEnabled val="1"/>
        </dgm:presLayoutVars>
      </dgm:prSet>
      <dgm:spPr/>
    </dgm:pt>
    <dgm:pt modelId="{2AD6AB4B-2FCC-4C90-A8AB-D5EEB7DB0472}" type="pres">
      <dgm:prSet presAssocID="{67ABD451-A29E-4F82-998E-72297CC66F15}" presName="ConnectLine1" presStyleLbl="sibTrans1D1" presStyleIdx="1" presStyleCnt="3"/>
      <dgm:spPr>
        <a:noFill/>
        <a:ln w="12700" cap="flat" cmpd="sng" algn="ctr">
          <a:solidFill>
            <a:schemeClr val="accent5">
              <a:hueOff val="3654458"/>
              <a:satOff val="-5336"/>
              <a:lumOff val="5491"/>
              <a:alphaOff val="0"/>
            </a:schemeClr>
          </a:solidFill>
          <a:prstDash val="dash"/>
          <a:miter lim="800000"/>
        </a:ln>
        <a:effectLst/>
      </dgm:spPr>
    </dgm:pt>
    <dgm:pt modelId="{E3791976-B6C6-49AA-83B2-AC2F7D615011}" type="pres">
      <dgm:prSet presAssocID="{67ABD451-A29E-4F82-998E-72297CC66F15}" presName="ConnectLineEnd1" presStyleLbl="lnNode1" presStyleIdx="1" presStyleCnt="3"/>
      <dgm:spPr>
        <a:solidFill>
          <a:schemeClr val="accent5"/>
        </a:solidFill>
      </dgm:spPr>
    </dgm:pt>
    <dgm:pt modelId="{C1B05336-266C-44E3-93CC-0C93D53966EF}" type="pres">
      <dgm:prSet presAssocID="{67ABD451-A29E-4F82-998E-72297CC66F15}" presName="EmptyPane1" presStyleCnt="0"/>
      <dgm:spPr/>
    </dgm:pt>
    <dgm:pt modelId="{521A35DE-CAA7-46A7-94A9-3FE85DB4DB91}" type="pres">
      <dgm:prSet presAssocID="{0050FEED-E36A-4337-B1C2-E679893C577B}" presName="spaceBetweenRectangles1" presStyleCnt="0"/>
      <dgm:spPr/>
    </dgm:pt>
    <dgm:pt modelId="{DEFBA233-85BE-4056-ADC5-4F1882628EF1}" type="pres">
      <dgm:prSet presAssocID="{EF1C701B-42AB-43BA-A30B-748C042DAE16}" presName="composite1" presStyleCnt="0"/>
      <dgm:spPr/>
    </dgm:pt>
    <dgm:pt modelId="{59C7C972-30EF-46A3-AD7E-2AC8482CE259}" type="pres">
      <dgm:prSet presAssocID="{EF1C701B-42AB-43BA-A30B-748C042DAE16}" presName="parent1" presStyleLbl="alignNode1" presStyleIdx="2" presStyleCnt="3">
        <dgm:presLayoutVars>
          <dgm:chMax val="1"/>
          <dgm:chPref val="1"/>
          <dgm:bulletEnabled val="1"/>
        </dgm:presLayoutVars>
      </dgm:prSet>
      <dgm:spPr/>
    </dgm:pt>
    <dgm:pt modelId="{450382D2-DEB8-4C94-8D1D-90027182165F}" type="pres">
      <dgm:prSet presAssocID="{EF1C701B-42AB-43BA-A30B-748C042DAE16}" presName="Childtext1" presStyleLbl="revTx" presStyleIdx="2" presStyleCnt="3">
        <dgm:presLayoutVars>
          <dgm:bulletEnabled val="1"/>
        </dgm:presLayoutVars>
      </dgm:prSet>
      <dgm:spPr/>
    </dgm:pt>
    <dgm:pt modelId="{BC5CDC3F-D5E2-4611-8E49-C1B7700786DB}" type="pres">
      <dgm:prSet presAssocID="{EF1C701B-42AB-43BA-A30B-748C042DAE16}" presName="ConnectLine1" presStyleLbl="sibTrans1D1" presStyleIdx="2" presStyleCnt="3"/>
      <dgm:spPr>
        <a:noFill/>
        <a:ln w="12700" cap="flat" cmpd="sng" algn="ctr">
          <a:solidFill>
            <a:schemeClr val="accent5"/>
          </a:solidFill>
          <a:prstDash val="dash"/>
          <a:miter lim="800000"/>
        </a:ln>
        <a:effectLst/>
      </dgm:spPr>
    </dgm:pt>
    <dgm:pt modelId="{1BD7F41F-C1E0-4DB0-BF64-C9F7076CF436}" type="pres">
      <dgm:prSet presAssocID="{EF1C701B-42AB-43BA-A30B-748C042DAE16}" presName="ConnectLineEnd1" presStyleLbl="lnNode1" presStyleIdx="2" presStyleCnt="3"/>
      <dgm:spPr>
        <a:solidFill>
          <a:schemeClr val="accent5"/>
        </a:solidFill>
      </dgm:spPr>
    </dgm:pt>
    <dgm:pt modelId="{A3CF216F-FF07-43E2-9636-F5241E5F95FE}" type="pres">
      <dgm:prSet presAssocID="{EF1C701B-42AB-43BA-A30B-748C042DAE16}" presName="EmptyPane1" presStyleCnt="0"/>
      <dgm:spPr/>
    </dgm:pt>
  </dgm:ptLst>
  <dgm:cxnLst>
    <dgm:cxn modelId="{F3D8AD01-3F46-4011-8F5E-F77A15E59CC9}" type="presOf" srcId="{AACE4401-8F37-488C-9A95-062D04190DE1}" destId="{982AD0C2-F0CE-4559-A9E7-F15F24FFAA79}" srcOrd="0" destOrd="0" presId="urn:microsoft.com/office/officeart/2016/7/layout/RoundedRectangleTimeline"/>
    <dgm:cxn modelId="{0976F120-5EE5-4CA1-A239-81B3F47A739B}" type="presOf" srcId="{C7D0FC00-6195-4004-998E-82DFD06C521F}" destId="{B6CDCE10-AE5D-4411-A843-410BF55BE1DB}" srcOrd="0" destOrd="0" presId="urn:microsoft.com/office/officeart/2016/7/layout/RoundedRectangleTimeline"/>
    <dgm:cxn modelId="{4B5E3922-3E09-4BF9-8325-9EBBF0A10CCA}" srcId="{E97639E4-21FC-47F5-8D8C-4D6B7311AC32}" destId="{67ABD451-A29E-4F82-998E-72297CC66F15}" srcOrd="1" destOrd="0" parTransId="{B12CF5EB-AF5F-4990-9CC1-4E0443284991}" sibTransId="{0050FEED-E36A-4337-B1C2-E679893C577B}"/>
    <dgm:cxn modelId="{C709DD37-F0AD-4961-B46B-CCF6C7C47F2A}" srcId="{C7D0FC00-6195-4004-998E-82DFD06C521F}" destId="{7AFD001A-9C42-4CF8-9205-62F8E2B64262}" srcOrd="0" destOrd="0" parTransId="{116615FE-F1C6-4950-AD4C-A7B3327F1169}" sibTransId="{99F62E0C-DB20-4AC9-8839-EA5BB0BBDDC1}"/>
    <dgm:cxn modelId="{3A9A9874-1511-4890-AE3B-73CF09FA7D35}" type="presOf" srcId="{E97639E4-21FC-47F5-8D8C-4D6B7311AC32}" destId="{76CEE7F7-BEDD-4A2A-ABF3-412C986F3BD1}" srcOrd="0" destOrd="0" presId="urn:microsoft.com/office/officeart/2016/7/layout/RoundedRectangleTimeline"/>
    <dgm:cxn modelId="{A7250358-106A-4368-B46E-E9DCAB8B7132}" type="presOf" srcId="{1D022295-B153-4A5C-A313-B096B9F8B225}" destId="{450382D2-DEB8-4C94-8D1D-90027182165F}" srcOrd="0" destOrd="0" presId="urn:microsoft.com/office/officeart/2016/7/layout/RoundedRectangleTimeline"/>
    <dgm:cxn modelId="{C3581F93-348C-448E-B807-5CDB36E95D49}" type="presOf" srcId="{67ABD451-A29E-4F82-998E-72297CC66F15}" destId="{D6BB7BCC-897E-428F-B0EA-2EF7D96BFB52}" srcOrd="0" destOrd="0" presId="urn:microsoft.com/office/officeart/2016/7/layout/RoundedRectangleTimeline"/>
    <dgm:cxn modelId="{7EE855AF-F649-4B59-94F5-C0F57690B83A}" srcId="{E97639E4-21FC-47F5-8D8C-4D6B7311AC32}" destId="{EF1C701B-42AB-43BA-A30B-748C042DAE16}" srcOrd="2" destOrd="0" parTransId="{AF573BE3-4683-4087-9BC2-AA0AE7BB894F}" sibTransId="{D0A7AB97-5217-4218-A73F-9E7334819AE2}"/>
    <dgm:cxn modelId="{226FCAC7-64D8-42C7-9EDC-F797717E5D17}" srcId="{EF1C701B-42AB-43BA-A30B-748C042DAE16}" destId="{1D022295-B153-4A5C-A313-B096B9F8B225}" srcOrd="0" destOrd="0" parTransId="{705A8250-B8CD-4378-BFD2-4FE3DAB2F99E}" sibTransId="{CE28FE15-E304-4C44-BCB6-B9950571C7A9}"/>
    <dgm:cxn modelId="{D78423C8-BE45-4BD5-BD7E-D4C97D626703}" srcId="{67ABD451-A29E-4F82-998E-72297CC66F15}" destId="{AACE4401-8F37-488C-9A95-062D04190DE1}" srcOrd="0" destOrd="0" parTransId="{7134381A-CA9A-4214-81AE-5597C08861B2}" sibTransId="{D8070FFC-FFA4-43E2-94BD-8FEAC5D837FD}"/>
    <dgm:cxn modelId="{CF2546CA-C2D0-44ED-86A4-CFB3F5D57D1D}" type="presOf" srcId="{7AFD001A-9C42-4CF8-9205-62F8E2B64262}" destId="{75845A7A-620C-42F0-9E66-5FDB9EF289E4}" srcOrd="0" destOrd="0" presId="urn:microsoft.com/office/officeart/2016/7/layout/RoundedRectangleTimeline"/>
    <dgm:cxn modelId="{2FDA14DC-2F97-490A-BA41-67FE72EEF28E}" srcId="{E97639E4-21FC-47F5-8D8C-4D6B7311AC32}" destId="{C7D0FC00-6195-4004-998E-82DFD06C521F}" srcOrd="0" destOrd="0" parTransId="{963CB4ED-7618-47F7-BF81-A9942CE1436E}" sibTransId="{51AB512E-9104-40BF-9958-754013FA9425}"/>
    <dgm:cxn modelId="{BB3227EC-C057-4133-A6FB-56807F8012D7}" type="presOf" srcId="{EF1C701B-42AB-43BA-A30B-748C042DAE16}" destId="{59C7C972-30EF-46A3-AD7E-2AC8482CE259}" srcOrd="0" destOrd="0" presId="urn:microsoft.com/office/officeart/2016/7/layout/RoundedRectangleTimeline"/>
    <dgm:cxn modelId="{C6DDC5DD-9B40-44FA-B753-05886ADF8F52}" type="presParOf" srcId="{76CEE7F7-BEDD-4A2A-ABF3-412C986F3BD1}" destId="{875EF36E-05C9-45AA-AD4E-88EA4DC8069D}" srcOrd="0" destOrd="0" presId="urn:microsoft.com/office/officeart/2016/7/layout/RoundedRectangleTimeline"/>
    <dgm:cxn modelId="{CFC46C37-9FCD-44E3-AE76-F60217E8511D}" type="presParOf" srcId="{875EF36E-05C9-45AA-AD4E-88EA4DC8069D}" destId="{B6CDCE10-AE5D-4411-A843-410BF55BE1DB}" srcOrd="0" destOrd="0" presId="urn:microsoft.com/office/officeart/2016/7/layout/RoundedRectangleTimeline"/>
    <dgm:cxn modelId="{D436ED83-4879-4AD4-9AB4-D715F40D5314}" type="presParOf" srcId="{875EF36E-05C9-45AA-AD4E-88EA4DC8069D}" destId="{75845A7A-620C-42F0-9E66-5FDB9EF289E4}" srcOrd="1" destOrd="0" presId="urn:microsoft.com/office/officeart/2016/7/layout/RoundedRectangleTimeline"/>
    <dgm:cxn modelId="{9B4516DC-3F2D-42D4-9532-8EAB75952E0B}" type="presParOf" srcId="{875EF36E-05C9-45AA-AD4E-88EA4DC8069D}" destId="{1A6F9D58-EB4A-4971-A1A1-F398C3357469}" srcOrd="2" destOrd="0" presId="urn:microsoft.com/office/officeart/2016/7/layout/RoundedRectangleTimeline"/>
    <dgm:cxn modelId="{F7B9FAF0-C57C-47C4-8DFD-597154E8E48A}" type="presParOf" srcId="{875EF36E-05C9-45AA-AD4E-88EA4DC8069D}" destId="{860DD085-AF7F-418D-9B7A-D33844332C5F}" srcOrd="3" destOrd="0" presId="urn:microsoft.com/office/officeart/2016/7/layout/RoundedRectangleTimeline"/>
    <dgm:cxn modelId="{1E2A1ABC-0FC4-4C8D-B76D-78C2A02B0880}" type="presParOf" srcId="{875EF36E-05C9-45AA-AD4E-88EA4DC8069D}" destId="{B1FC8EEA-A1E6-4BE1-AFFA-BE35394BF290}" srcOrd="4" destOrd="0" presId="urn:microsoft.com/office/officeart/2016/7/layout/RoundedRectangleTimeline"/>
    <dgm:cxn modelId="{68928957-9804-4A46-9250-B213775B19E3}" type="presParOf" srcId="{76CEE7F7-BEDD-4A2A-ABF3-412C986F3BD1}" destId="{B41FBC2A-06C4-4829-888C-CEBD091A26D2}" srcOrd="1" destOrd="0" presId="urn:microsoft.com/office/officeart/2016/7/layout/RoundedRectangleTimeline"/>
    <dgm:cxn modelId="{696D9B52-2B90-4AC9-B64C-C245888D04CD}" type="presParOf" srcId="{76CEE7F7-BEDD-4A2A-ABF3-412C986F3BD1}" destId="{AC3FE25E-0126-4C34-B9E7-479184525C5E}" srcOrd="2" destOrd="0" presId="urn:microsoft.com/office/officeart/2016/7/layout/RoundedRectangleTimeline"/>
    <dgm:cxn modelId="{CA9A8EFC-C86D-4527-8554-0F0C512AB710}" type="presParOf" srcId="{AC3FE25E-0126-4C34-B9E7-479184525C5E}" destId="{D6BB7BCC-897E-428F-B0EA-2EF7D96BFB52}" srcOrd="0" destOrd="0" presId="urn:microsoft.com/office/officeart/2016/7/layout/RoundedRectangleTimeline"/>
    <dgm:cxn modelId="{1E0BE73A-021A-4A80-A363-63B20CC1A5FD}" type="presParOf" srcId="{AC3FE25E-0126-4C34-B9E7-479184525C5E}" destId="{982AD0C2-F0CE-4559-A9E7-F15F24FFAA79}" srcOrd="1" destOrd="0" presId="urn:microsoft.com/office/officeart/2016/7/layout/RoundedRectangleTimeline"/>
    <dgm:cxn modelId="{6AA7580C-E186-48FB-9BCC-EA23E682FDEA}" type="presParOf" srcId="{AC3FE25E-0126-4C34-B9E7-479184525C5E}" destId="{2AD6AB4B-2FCC-4C90-A8AB-D5EEB7DB0472}" srcOrd="2" destOrd="0" presId="urn:microsoft.com/office/officeart/2016/7/layout/RoundedRectangleTimeline"/>
    <dgm:cxn modelId="{D90FDAF3-91FB-4689-ACAA-1E73C8FD7296}" type="presParOf" srcId="{AC3FE25E-0126-4C34-B9E7-479184525C5E}" destId="{E3791976-B6C6-49AA-83B2-AC2F7D615011}" srcOrd="3" destOrd="0" presId="urn:microsoft.com/office/officeart/2016/7/layout/RoundedRectangleTimeline"/>
    <dgm:cxn modelId="{86E65BAC-CBDE-479C-A0F7-2E0496C4A301}" type="presParOf" srcId="{AC3FE25E-0126-4C34-B9E7-479184525C5E}" destId="{C1B05336-266C-44E3-93CC-0C93D53966EF}" srcOrd="4" destOrd="0" presId="urn:microsoft.com/office/officeart/2016/7/layout/RoundedRectangleTimeline"/>
    <dgm:cxn modelId="{4A8EBA5E-7751-46C7-BA10-F08DE7997739}" type="presParOf" srcId="{76CEE7F7-BEDD-4A2A-ABF3-412C986F3BD1}" destId="{521A35DE-CAA7-46A7-94A9-3FE85DB4DB91}" srcOrd="3" destOrd="0" presId="urn:microsoft.com/office/officeart/2016/7/layout/RoundedRectangleTimeline"/>
    <dgm:cxn modelId="{C6F065CF-E488-466F-B445-2CED90A6E0EA}" type="presParOf" srcId="{76CEE7F7-BEDD-4A2A-ABF3-412C986F3BD1}" destId="{DEFBA233-85BE-4056-ADC5-4F1882628EF1}" srcOrd="4" destOrd="0" presId="urn:microsoft.com/office/officeart/2016/7/layout/RoundedRectangleTimeline"/>
    <dgm:cxn modelId="{D519A012-28EB-4A24-9905-04EF5F7B2033}" type="presParOf" srcId="{DEFBA233-85BE-4056-ADC5-4F1882628EF1}" destId="{59C7C972-30EF-46A3-AD7E-2AC8482CE259}" srcOrd="0" destOrd="0" presId="urn:microsoft.com/office/officeart/2016/7/layout/RoundedRectangleTimeline"/>
    <dgm:cxn modelId="{93FBE926-2F9A-4F6E-A26C-A80739405514}" type="presParOf" srcId="{DEFBA233-85BE-4056-ADC5-4F1882628EF1}" destId="{450382D2-DEB8-4C94-8D1D-90027182165F}" srcOrd="1" destOrd="0" presId="urn:microsoft.com/office/officeart/2016/7/layout/RoundedRectangleTimeline"/>
    <dgm:cxn modelId="{C5C59FBE-1ECB-45F8-A6C6-BF78B488A3ED}" type="presParOf" srcId="{DEFBA233-85BE-4056-ADC5-4F1882628EF1}" destId="{BC5CDC3F-D5E2-4611-8E49-C1B7700786DB}" srcOrd="2" destOrd="0" presId="urn:microsoft.com/office/officeart/2016/7/layout/RoundedRectangleTimeline"/>
    <dgm:cxn modelId="{1BC08EF5-D51A-4752-9FD7-3942D890C76A}" type="presParOf" srcId="{DEFBA233-85BE-4056-ADC5-4F1882628EF1}" destId="{1BD7F41F-C1E0-4DB0-BF64-C9F7076CF436}" srcOrd="3" destOrd="0" presId="urn:microsoft.com/office/officeart/2016/7/layout/RoundedRectangleTimeline"/>
    <dgm:cxn modelId="{FA270823-E74D-471C-B86D-01D6CD3F9F14}" type="presParOf" srcId="{DEFBA233-85BE-4056-ADC5-4F1882628EF1}" destId="{A3CF216F-FF07-43E2-9636-F5241E5F95FE}"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360F36-E6B4-4001-9A97-B7600B8A1AA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2BFC55D9-74EA-4E57-9EA3-5C94C2DED185}">
      <dgm:prSet custT="1"/>
      <dgm:spPr/>
      <dgm:t>
        <a:bodyPr/>
        <a:lstStyle/>
        <a:p>
          <a:r>
            <a:rPr lang="en-GB" sz="2400" dirty="0">
              <a:latin typeface="Arial" panose="020B0604020202020204" pitchFamily="34" charset="0"/>
              <a:cs typeface="Arial" panose="020B0604020202020204" pitchFamily="34" charset="0"/>
            </a:rPr>
            <a:t>RPS in collaboration with a multi-disciplinary external task and finish group from across the UK</a:t>
          </a:r>
          <a:endParaRPr lang="en-US" sz="2400" dirty="0">
            <a:latin typeface="Arial" panose="020B0604020202020204" pitchFamily="34" charset="0"/>
            <a:cs typeface="Arial" panose="020B0604020202020204" pitchFamily="34" charset="0"/>
          </a:endParaRPr>
        </a:p>
      </dgm:t>
    </dgm:pt>
    <dgm:pt modelId="{C46E9F0A-BE50-41FF-AD8C-8C7EBC7E295B}" type="parTrans" cxnId="{CF9DEAAD-B50B-4E06-91AA-408EED29C1CA}">
      <dgm:prSet/>
      <dgm:spPr/>
      <dgm:t>
        <a:bodyPr/>
        <a:lstStyle/>
        <a:p>
          <a:endParaRPr lang="en-US"/>
        </a:p>
      </dgm:t>
    </dgm:pt>
    <dgm:pt modelId="{E6D599CE-87D9-444D-8444-FD277C24BC01}" type="sibTrans" cxnId="{CF9DEAAD-B50B-4E06-91AA-408EED29C1CA}">
      <dgm:prSet/>
      <dgm:spPr/>
      <dgm:t>
        <a:bodyPr/>
        <a:lstStyle/>
        <a:p>
          <a:endParaRPr lang="en-US"/>
        </a:p>
      </dgm:t>
    </dgm:pt>
    <dgm:pt modelId="{E85FE636-882B-489D-8FB7-FF172CE77994}">
      <dgm:prSet custT="1"/>
      <dgm:spPr>
        <a:solidFill>
          <a:schemeClr val="accent5">
            <a:alpha val="10000"/>
          </a:schemeClr>
        </a:solidFill>
        <a:ln w="9525">
          <a:noFill/>
        </a:ln>
      </dgm:spPr>
      <dgm:t>
        <a:bodyPr wrap="square" rtlCol="0"/>
        <a:lstStyle/>
        <a:p>
          <a:pPr algn="ctr"/>
          <a:endParaRPr lang="en-GB" sz="2400" b="0" kern="1200" dirty="0">
            <a:latin typeface="Arial" panose="020B0604020202020204" pitchFamily="34" charset="0"/>
            <a:cs typeface="Arial" panose="020B0604020202020204" pitchFamily="34" charset="0"/>
          </a:endParaRPr>
        </a:p>
        <a:p>
          <a:pPr algn="ctr"/>
          <a:r>
            <a:rPr lang="en-GB" sz="2400" b="0" kern="1200" dirty="0">
              <a:solidFill>
                <a:schemeClr val="accent5"/>
              </a:solidFill>
              <a:latin typeface="Arial" panose="020B0604020202020204" pitchFamily="34" charset="0"/>
              <a:cs typeface="Arial" panose="020B0604020202020204" pitchFamily="34" charset="0"/>
            </a:rPr>
            <a:t>For </a:t>
          </a:r>
          <a:r>
            <a:rPr lang="en-GB" sz="2400" b="0" kern="1200" dirty="0">
              <a:solidFill>
                <a:schemeClr val="accent5"/>
              </a:solidFill>
              <a:latin typeface="Arial" panose="020B0604020202020204" pitchFamily="34" charset="0"/>
              <a:ea typeface="+mn-ea"/>
              <a:cs typeface="Arial" panose="020B0604020202020204" pitchFamily="34" charset="0"/>
            </a:rPr>
            <a:t>further</a:t>
          </a:r>
          <a:r>
            <a:rPr lang="en-GB" sz="2400" b="0" kern="1200" dirty="0">
              <a:solidFill>
                <a:schemeClr val="accent5"/>
              </a:solidFill>
              <a:latin typeface="Arial" panose="020B0604020202020204" pitchFamily="34" charset="0"/>
              <a:cs typeface="Arial" panose="020B0604020202020204" pitchFamily="34" charset="0"/>
            </a:rPr>
            <a:t> information on who was involved in the update, please see the RPS website: </a:t>
          </a:r>
        </a:p>
        <a:p>
          <a:pPr algn="l"/>
          <a:endParaRPr lang="en-GB" sz="2400" b="1" kern="1200" dirty="0">
            <a:solidFill>
              <a:schemeClr val="accent5"/>
            </a:solidFill>
            <a:latin typeface="Arial" panose="020B0604020202020204" pitchFamily="34" charset="0"/>
            <a:cs typeface="Arial" panose="020B0604020202020204" pitchFamily="34" charset="0"/>
          </a:endParaRPr>
        </a:p>
        <a:p>
          <a:pPr algn="ctr"/>
          <a:r>
            <a:rPr lang="en-GB" sz="2400" b="1" kern="1200" dirty="0">
              <a:solidFill>
                <a:schemeClr val="accent5"/>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https://www.rpharms.com/cfap</a:t>
          </a:r>
          <a:r>
            <a:rPr lang="en-GB" sz="2400" b="1" kern="1200" dirty="0">
              <a:solidFill>
                <a:schemeClr val="accent5"/>
              </a:solidFill>
              <a:latin typeface="Arial" panose="020B0604020202020204" pitchFamily="34" charset="0"/>
              <a:cs typeface="Arial" panose="020B0604020202020204" pitchFamily="34" charset="0"/>
            </a:rPr>
            <a:t> </a:t>
          </a:r>
          <a:endParaRPr lang="en-US" sz="2400" kern="1200" dirty="0">
            <a:solidFill>
              <a:schemeClr val="accent5"/>
            </a:solidFill>
            <a:latin typeface="Arial" panose="020B0604020202020204" pitchFamily="34" charset="0"/>
            <a:cs typeface="Arial" panose="020B0604020202020204" pitchFamily="34" charset="0"/>
          </a:endParaRPr>
        </a:p>
      </dgm:t>
    </dgm:pt>
    <dgm:pt modelId="{506D83B4-5CA1-4DA8-A203-C38DC0E858A7}" type="sibTrans" cxnId="{3B155E5F-3E92-4A16-90BA-C360B85273AA}">
      <dgm:prSet/>
      <dgm:spPr/>
      <dgm:t>
        <a:bodyPr/>
        <a:lstStyle/>
        <a:p>
          <a:endParaRPr lang="en-US"/>
        </a:p>
      </dgm:t>
    </dgm:pt>
    <dgm:pt modelId="{AB7F8CD4-BE61-466F-AB8F-FDEE15000A6C}" type="parTrans" cxnId="{3B155E5F-3E92-4A16-90BA-C360B85273AA}">
      <dgm:prSet/>
      <dgm:spPr/>
      <dgm:t>
        <a:bodyPr/>
        <a:lstStyle/>
        <a:p>
          <a:endParaRPr lang="en-US"/>
        </a:p>
      </dgm:t>
    </dgm:pt>
    <dgm:pt modelId="{AE01D565-6E9A-4CFC-B03D-5211DB83D679}" type="pres">
      <dgm:prSet presAssocID="{C5360F36-E6B4-4001-9A97-B7600B8A1AA4}" presName="vert0" presStyleCnt="0">
        <dgm:presLayoutVars>
          <dgm:dir/>
          <dgm:animOne val="branch"/>
          <dgm:animLvl val="lvl"/>
        </dgm:presLayoutVars>
      </dgm:prSet>
      <dgm:spPr/>
    </dgm:pt>
    <dgm:pt modelId="{88EFEE89-D7AB-47F6-84A3-B5D37BEB4036}" type="pres">
      <dgm:prSet presAssocID="{2BFC55D9-74EA-4E57-9EA3-5C94C2DED185}" presName="thickLine" presStyleLbl="alignNode1" presStyleIdx="0" presStyleCnt="2"/>
      <dgm:spPr/>
    </dgm:pt>
    <dgm:pt modelId="{342E3B6B-8CE1-4DD7-A337-40979A66599B}" type="pres">
      <dgm:prSet presAssocID="{2BFC55D9-74EA-4E57-9EA3-5C94C2DED185}" presName="horz1" presStyleCnt="0"/>
      <dgm:spPr/>
    </dgm:pt>
    <dgm:pt modelId="{0C39A7D1-064B-479B-967B-46B1B43EDCED}" type="pres">
      <dgm:prSet presAssocID="{2BFC55D9-74EA-4E57-9EA3-5C94C2DED185}" presName="tx1" presStyleLbl="revTx" presStyleIdx="0" presStyleCnt="2" custLinFactNeighborY="8786"/>
      <dgm:spPr/>
    </dgm:pt>
    <dgm:pt modelId="{E276EBDA-F6D7-4C8D-945E-A1389864DE9E}" type="pres">
      <dgm:prSet presAssocID="{2BFC55D9-74EA-4E57-9EA3-5C94C2DED185}" presName="vert1" presStyleCnt="0"/>
      <dgm:spPr/>
    </dgm:pt>
    <dgm:pt modelId="{F7EE8F6D-1F11-4106-95B8-67FDB45C6FF4}" type="pres">
      <dgm:prSet presAssocID="{E85FE636-882B-489D-8FB7-FF172CE77994}" presName="thickLine" presStyleLbl="alignNode1" presStyleIdx="1" presStyleCnt="2"/>
      <dgm:spPr>
        <a:ln>
          <a:noFill/>
        </a:ln>
      </dgm:spPr>
    </dgm:pt>
    <dgm:pt modelId="{92CF4761-08C3-4F7D-B77A-682081824A0B}" type="pres">
      <dgm:prSet presAssocID="{E85FE636-882B-489D-8FB7-FF172CE77994}" presName="horz1" presStyleCnt="0"/>
      <dgm:spPr/>
    </dgm:pt>
    <dgm:pt modelId="{E1BA1855-0CBF-4BD5-A927-27029EE4EFCC}" type="pres">
      <dgm:prSet presAssocID="{E85FE636-882B-489D-8FB7-FF172CE77994}" presName="tx1" presStyleLbl="revTx" presStyleIdx="1" presStyleCnt="2"/>
      <dgm:spPr>
        <a:xfrm>
          <a:off x="0" y="2768070"/>
          <a:ext cx="8904288" cy="2768070"/>
        </a:xfrm>
        <a:prstGeom prst="rect">
          <a:avLst/>
        </a:prstGeom>
      </dgm:spPr>
    </dgm:pt>
    <dgm:pt modelId="{855E7F93-0EE1-42B4-B97A-06D2862BABFE}" type="pres">
      <dgm:prSet presAssocID="{E85FE636-882B-489D-8FB7-FF172CE77994}" presName="vert1" presStyleCnt="0"/>
      <dgm:spPr/>
    </dgm:pt>
  </dgm:ptLst>
  <dgm:cxnLst>
    <dgm:cxn modelId="{3B155E5F-3E92-4A16-90BA-C360B85273AA}" srcId="{C5360F36-E6B4-4001-9A97-B7600B8A1AA4}" destId="{E85FE636-882B-489D-8FB7-FF172CE77994}" srcOrd="1" destOrd="0" parTransId="{AB7F8CD4-BE61-466F-AB8F-FDEE15000A6C}" sibTransId="{506D83B4-5CA1-4DA8-A203-C38DC0E858A7}"/>
    <dgm:cxn modelId="{0C4F3964-2737-4B20-BF30-32AFD9505053}" type="presOf" srcId="{E85FE636-882B-489D-8FB7-FF172CE77994}" destId="{E1BA1855-0CBF-4BD5-A927-27029EE4EFCC}" srcOrd="0" destOrd="0" presId="urn:microsoft.com/office/officeart/2008/layout/LinedList"/>
    <dgm:cxn modelId="{9ABFBD8A-AFEB-4493-A458-12F71257267F}" type="presOf" srcId="{C5360F36-E6B4-4001-9A97-B7600B8A1AA4}" destId="{AE01D565-6E9A-4CFC-B03D-5211DB83D679}" srcOrd="0" destOrd="0" presId="urn:microsoft.com/office/officeart/2008/layout/LinedList"/>
    <dgm:cxn modelId="{CF9DEAAD-B50B-4E06-91AA-408EED29C1CA}" srcId="{C5360F36-E6B4-4001-9A97-B7600B8A1AA4}" destId="{2BFC55D9-74EA-4E57-9EA3-5C94C2DED185}" srcOrd="0" destOrd="0" parTransId="{C46E9F0A-BE50-41FF-AD8C-8C7EBC7E295B}" sibTransId="{E6D599CE-87D9-444D-8444-FD277C24BC01}"/>
    <dgm:cxn modelId="{673154C2-70A2-4CA0-9A4C-62E37CAA0A56}" type="presOf" srcId="{2BFC55D9-74EA-4E57-9EA3-5C94C2DED185}" destId="{0C39A7D1-064B-479B-967B-46B1B43EDCED}" srcOrd="0" destOrd="0" presId="urn:microsoft.com/office/officeart/2008/layout/LinedList"/>
    <dgm:cxn modelId="{2E4BEA1C-F4FC-4228-A12D-F195F3E5CD01}" type="presParOf" srcId="{AE01D565-6E9A-4CFC-B03D-5211DB83D679}" destId="{88EFEE89-D7AB-47F6-84A3-B5D37BEB4036}" srcOrd="0" destOrd="0" presId="urn:microsoft.com/office/officeart/2008/layout/LinedList"/>
    <dgm:cxn modelId="{8F942670-29F9-4755-86AD-56E2896AF290}" type="presParOf" srcId="{AE01D565-6E9A-4CFC-B03D-5211DB83D679}" destId="{342E3B6B-8CE1-4DD7-A337-40979A66599B}" srcOrd="1" destOrd="0" presId="urn:microsoft.com/office/officeart/2008/layout/LinedList"/>
    <dgm:cxn modelId="{2FB0F910-6D99-4797-A337-AE3A5268A171}" type="presParOf" srcId="{342E3B6B-8CE1-4DD7-A337-40979A66599B}" destId="{0C39A7D1-064B-479B-967B-46B1B43EDCED}" srcOrd="0" destOrd="0" presId="urn:microsoft.com/office/officeart/2008/layout/LinedList"/>
    <dgm:cxn modelId="{51FF40D5-D6D8-4D6D-B9FB-5DB15E382861}" type="presParOf" srcId="{342E3B6B-8CE1-4DD7-A337-40979A66599B}" destId="{E276EBDA-F6D7-4C8D-945E-A1389864DE9E}" srcOrd="1" destOrd="0" presId="urn:microsoft.com/office/officeart/2008/layout/LinedList"/>
    <dgm:cxn modelId="{AFA71744-58A4-433B-8483-5B83184C4306}" type="presParOf" srcId="{AE01D565-6E9A-4CFC-B03D-5211DB83D679}" destId="{F7EE8F6D-1F11-4106-95B8-67FDB45C6FF4}" srcOrd="2" destOrd="0" presId="urn:microsoft.com/office/officeart/2008/layout/LinedList"/>
    <dgm:cxn modelId="{AAB948AC-8287-4868-BBFB-06929DF2ED7A}" type="presParOf" srcId="{AE01D565-6E9A-4CFC-B03D-5211DB83D679}" destId="{92CF4761-08C3-4F7D-B77A-682081824A0B}" srcOrd="3" destOrd="0" presId="urn:microsoft.com/office/officeart/2008/layout/LinedList"/>
    <dgm:cxn modelId="{83088401-83EA-494A-AA31-F034F033BDE4}" type="presParOf" srcId="{92CF4761-08C3-4F7D-B77A-682081824A0B}" destId="{E1BA1855-0CBF-4BD5-A927-27029EE4EFCC}" srcOrd="0" destOrd="0" presId="urn:microsoft.com/office/officeart/2008/layout/LinedList"/>
    <dgm:cxn modelId="{56A72EAA-CD75-4E42-98F8-AD9DF919FBA6}" type="presParOf" srcId="{92CF4761-08C3-4F7D-B77A-682081824A0B}" destId="{855E7F93-0EE1-42B4-B97A-06D2862BABF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053C61-8569-4D51-978D-E7A447B10FB5}"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9138BD1-A025-40A8-9458-D21E253D4148}">
      <dgm:prSet custT="1"/>
      <dgm:spPr/>
      <dgm:t>
        <a:bodyPr/>
        <a:lstStyle/>
        <a:p>
          <a:pPr algn="l"/>
          <a:r>
            <a:rPr lang="en-GB" sz="2400" b="0" i="0" dirty="0">
              <a:latin typeface="Arial" panose="020B0604020202020204" pitchFamily="34" charset="0"/>
              <a:cs typeface="Arial" panose="020B0604020202020204" pitchFamily="34" charset="0"/>
            </a:rPr>
            <a:t>RPS will continue to maintain and publish the competency framework for all </a:t>
          </a:r>
          <a:r>
            <a:rPr lang="en-GB" sz="2400" dirty="0">
              <a:latin typeface="Arial" panose="020B0604020202020204" pitchFamily="34" charset="0"/>
              <a:cs typeface="Arial" panose="020B0604020202020204" pitchFamily="34" charset="0"/>
            </a:rPr>
            <a:t>prescribers </a:t>
          </a:r>
          <a:r>
            <a:rPr lang="en-GB" sz="2400" b="0" i="0" dirty="0">
              <a:latin typeface="Arial" panose="020B0604020202020204" pitchFamily="34" charset="0"/>
              <a:cs typeface="Arial" panose="020B0604020202020204" pitchFamily="34" charset="0"/>
            </a:rPr>
            <a:t>on the RPS website</a:t>
          </a:r>
        </a:p>
        <a:p>
          <a:pPr algn="l"/>
          <a:endParaRPr lang="en-GB" sz="2400" b="0" i="0" dirty="0">
            <a:latin typeface="Arial" panose="020B0604020202020204" pitchFamily="34" charset="0"/>
            <a:cs typeface="Arial" panose="020B0604020202020204" pitchFamily="34" charset="0"/>
          </a:endParaRPr>
        </a:p>
      </dgm:t>
    </dgm:pt>
    <dgm:pt modelId="{1FDB9D08-1F16-4E87-A671-02AA81D86160}" type="sibTrans" cxnId="{1DD58FB9-3622-44A0-BCD7-F64644604112}">
      <dgm:prSet/>
      <dgm:spPr/>
      <dgm:t>
        <a:bodyPr/>
        <a:lstStyle/>
        <a:p>
          <a:endParaRPr lang="en-US"/>
        </a:p>
      </dgm:t>
    </dgm:pt>
    <dgm:pt modelId="{94E8B1D0-2D3A-41B7-B8B7-4B057E9A52D8}" type="parTrans" cxnId="{1DD58FB9-3622-44A0-BCD7-F64644604112}">
      <dgm:prSet/>
      <dgm:spPr/>
      <dgm:t>
        <a:bodyPr/>
        <a:lstStyle/>
        <a:p>
          <a:endParaRPr lang="en-US"/>
        </a:p>
      </dgm:t>
    </dgm:pt>
    <dgm:pt modelId="{C22F92F6-5EC3-4367-AF24-AFE505EDDFA4}">
      <dgm:prSet custT="1"/>
      <dgm:spPr>
        <a:solidFill>
          <a:schemeClr val="accent5">
            <a:alpha val="10000"/>
          </a:schemeClr>
        </a:solidFill>
        <a:ln w="9525">
          <a:noFill/>
        </a:ln>
        <a:effectLst/>
      </dgm:spPr>
      <dgm:t>
        <a:bodyPr spcFirstLastPara="0" vert="horz" wrap="square" lIns="91440" tIns="91440" rIns="91440" bIns="91440" numCol="1" spcCol="1270" rtlCol="0" anchor="t" anchorCtr="0"/>
        <a:lstStyle/>
        <a:p>
          <a:pPr algn="l"/>
          <a:endParaRPr lang="en-GB" sz="2400" b="0" dirty="0">
            <a:latin typeface="Arial" panose="020B0604020202020204" pitchFamily="34" charset="0"/>
            <a:cs typeface="Arial" panose="020B0604020202020204" pitchFamily="34" charset="0"/>
          </a:endParaRPr>
        </a:p>
        <a:p>
          <a:pPr algn="ctr"/>
          <a:r>
            <a:rPr lang="en-GB" sz="2400" b="0" dirty="0">
              <a:solidFill>
                <a:schemeClr val="accent5"/>
              </a:solidFill>
              <a:latin typeface="Arial" panose="020B0604020202020204" pitchFamily="34" charset="0"/>
              <a:cs typeface="Arial" panose="020B0604020202020204" pitchFamily="34" charset="0"/>
            </a:rPr>
            <a:t>RPS A Competency Framework for all</a:t>
          </a:r>
          <a:br>
            <a:rPr lang="en-GB" sz="2400" b="0" dirty="0">
              <a:solidFill>
                <a:schemeClr val="accent5"/>
              </a:solidFill>
              <a:latin typeface="Arial" panose="020B0604020202020204" pitchFamily="34" charset="0"/>
              <a:cs typeface="Arial" panose="020B0604020202020204" pitchFamily="34" charset="0"/>
            </a:rPr>
          </a:br>
          <a:r>
            <a:rPr lang="en-GB" sz="2400" b="0" dirty="0">
              <a:solidFill>
                <a:schemeClr val="accent5"/>
              </a:solidFill>
              <a:latin typeface="Arial" panose="020B0604020202020204" pitchFamily="34" charset="0"/>
              <a:cs typeface="Arial" panose="020B0604020202020204" pitchFamily="34" charset="0"/>
            </a:rPr>
            <a:t>Prescribers home page: </a:t>
          </a:r>
        </a:p>
        <a:p>
          <a:pPr algn="l"/>
          <a:endParaRPr lang="en-GB" sz="2400" b="1" dirty="0">
            <a:solidFill>
              <a:schemeClr val="accent5"/>
            </a:solidFill>
            <a:latin typeface="Arial" panose="020B0604020202020204" pitchFamily="34" charset="0"/>
            <a:cs typeface="Arial" panose="020B0604020202020204" pitchFamily="34" charset="0"/>
          </a:endParaRPr>
        </a:p>
        <a:p>
          <a:pPr algn="ctr"/>
          <a:r>
            <a:rPr lang="en-GB" sz="2400" b="1" dirty="0">
              <a:solidFill>
                <a:schemeClr val="accent5"/>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https://www.rpharms.com/cfap</a:t>
          </a:r>
          <a:r>
            <a:rPr lang="en-GB" sz="2400" b="1" dirty="0">
              <a:solidFill>
                <a:schemeClr val="accent5"/>
              </a:solidFill>
              <a:latin typeface="Arial" panose="020B0604020202020204" pitchFamily="34" charset="0"/>
              <a:cs typeface="Arial" panose="020B0604020202020204" pitchFamily="34" charset="0"/>
            </a:rPr>
            <a:t> </a:t>
          </a:r>
        </a:p>
      </dgm:t>
    </dgm:pt>
    <dgm:pt modelId="{26E94613-ABDF-43CC-9B0A-EC1F01F5810E}" type="parTrans" cxnId="{18374621-8187-4AA1-A8DF-33D8090FE077}">
      <dgm:prSet/>
      <dgm:spPr/>
      <dgm:t>
        <a:bodyPr/>
        <a:lstStyle/>
        <a:p>
          <a:endParaRPr lang="en-GB"/>
        </a:p>
      </dgm:t>
    </dgm:pt>
    <dgm:pt modelId="{3882AE8D-4170-4B8F-B6E6-68DC44FDDAC8}" type="sibTrans" cxnId="{18374621-8187-4AA1-A8DF-33D8090FE077}">
      <dgm:prSet/>
      <dgm:spPr/>
      <dgm:t>
        <a:bodyPr/>
        <a:lstStyle/>
        <a:p>
          <a:endParaRPr lang="en-GB"/>
        </a:p>
      </dgm:t>
    </dgm:pt>
    <dgm:pt modelId="{0683A898-9467-430C-9B6A-DC5D3B07EF36}" type="pres">
      <dgm:prSet presAssocID="{09053C61-8569-4D51-978D-E7A447B10FB5}" presName="vert0" presStyleCnt="0">
        <dgm:presLayoutVars>
          <dgm:dir/>
          <dgm:animOne val="branch"/>
          <dgm:animLvl val="lvl"/>
        </dgm:presLayoutVars>
      </dgm:prSet>
      <dgm:spPr/>
    </dgm:pt>
    <dgm:pt modelId="{030E52C5-3C3B-4BB5-8B83-03229DA792D8}" type="pres">
      <dgm:prSet presAssocID="{79138BD1-A025-40A8-9458-D21E253D4148}" presName="thickLine" presStyleLbl="alignNode1" presStyleIdx="0" presStyleCnt="2"/>
      <dgm:spPr/>
    </dgm:pt>
    <dgm:pt modelId="{4E93D8E1-910F-4728-A6A8-FBB515BAD865}" type="pres">
      <dgm:prSet presAssocID="{79138BD1-A025-40A8-9458-D21E253D4148}" presName="horz1" presStyleCnt="0"/>
      <dgm:spPr/>
    </dgm:pt>
    <dgm:pt modelId="{F64E2EEA-25F7-474B-87A3-5F7B927E43DB}" type="pres">
      <dgm:prSet presAssocID="{79138BD1-A025-40A8-9458-D21E253D4148}" presName="tx1" presStyleLbl="revTx" presStyleIdx="0" presStyleCnt="2" custLinFactNeighborX="-1219" custLinFactNeighborY="8537"/>
      <dgm:spPr/>
    </dgm:pt>
    <dgm:pt modelId="{7972C97C-B57F-462E-B22A-23B98D52469B}" type="pres">
      <dgm:prSet presAssocID="{79138BD1-A025-40A8-9458-D21E253D4148}" presName="vert1" presStyleCnt="0"/>
      <dgm:spPr/>
    </dgm:pt>
    <dgm:pt modelId="{F9A5FB7B-5527-470F-B64E-A1A07B9A6331}" type="pres">
      <dgm:prSet presAssocID="{C22F92F6-5EC3-4367-AF24-AFE505EDDFA4}" presName="thickLine" presStyleLbl="alignNode1" presStyleIdx="1" presStyleCnt="2"/>
      <dgm:spPr>
        <a:ln>
          <a:noFill/>
        </a:ln>
      </dgm:spPr>
    </dgm:pt>
    <dgm:pt modelId="{45E6A79F-0606-4C8C-BE89-7CF712AA65C9}" type="pres">
      <dgm:prSet presAssocID="{C22F92F6-5EC3-4367-AF24-AFE505EDDFA4}" presName="horz1" presStyleCnt="0"/>
      <dgm:spPr/>
    </dgm:pt>
    <dgm:pt modelId="{908F0706-A43E-4D72-B593-E366D3E0972E}" type="pres">
      <dgm:prSet presAssocID="{C22F92F6-5EC3-4367-AF24-AFE505EDDFA4}" presName="tx1" presStyleLbl="revTx" presStyleIdx="1" presStyleCnt="2"/>
      <dgm:spPr>
        <a:xfrm>
          <a:off x="0" y="2768070"/>
          <a:ext cx="8904288" cy="2768070"/>
        </a:xfrm>
        <a:prstGeom prst="rect">
          <a:avLst/>
        </a:prstGeom>
      </dgm:spPr>
    </dgm:pt>
    <dgm:pt modelId="{9C52ECFE-C36F-42D1-AE7F-6E92563DDBD9}" type="pres">
      <dgm:prSet presAssocID="{C22F92F6-5EC3-4367-AF24-AFE505EDDFA4}" presName="vert1" presStyleCnt="0"/>
      <dgm:spPr/>
    </dgm:pt>
  </dgm:ptLst>
  <dgm:cxnLst>
    <dgm:cxn modelId="{60DC511C-F0E6-4EAF-B2BA-0A5BE099DD72}" type="presOf" srcId="{C22F92F6-5EC3-4367-AF24-AFE505EDDFA4}" destId="{908F0706-A43E-4D72-B593-E366D3E0972E}" srcOrd="0" destOrd="0" presId="urn:microsoft.com/office/officeart/2008/layout/LinedList"/>
    <dgm:cxn modelId="{18374621-8187-4AA1-A8DF-33D8090FE077}" srcId="{09053C61-8569-4D51-978D-E7A447B10FB5}" destId="{C22F92F6-5EC3-4367-AF24-AFE505EDDFA4}" srcOrd="1" destOrd="0" parTransId="{26E94613-ABDF-43CC-9B0A-EC1F01F5810E}" sibTransId="{3882AE8D-4170-4B8F-B6E6-68DC44FDDAC8}"/>
    <dgm:cxn modelId="{2888D34A-936E-462C-BF37-A622381A1F96}" type="presOf" srcId="{09053C61-8569-4D51-978D-E7A447B10FB5}" destId="{0683A898-9467-430C-9B6A-DC5D3B07EF36}" srcOrd="0" destOrd="0" presId="urn:microsoft.com/office/officeart/2008/layout/LinedList"/>
    <dgm:cxn modelId="{0E5F1A6D-3904-4E73-96CA-7AD758511FAF}" type="presOf" srcId="{79138BD1-A025-40A8-9458-D21E253D4148}" destId="{F64E2EEA-25F7-474B-87A3-5F7B927E43DB}" srcOrd="0" destOrd="0" presId="urn:microsoft.com/office/officeart/2008/layout/LinedList"/>
    <dgm:cxn modelId="{1DD58FB9-3622-44A0-BCD7-F64644604112}" srcId="{09053C61-8569-4D51-978D-E7A447B10FB5}" destId="{79138BD1-A025-40A8-9458-D21E253D4148}" srcOrd="0" destOrd="0" parTransId="{94E8B1D0-2D3A-41B7-B8B7-4B057E9A52D8}" sibTransId="{1FDB9D08-1F16-4E87-A671-02AA81D86160}"/>
    <dgm:cxn modelId="{B635CBCE-9A8F-467F-A95A-FCE54DF77A66}" type="presParOf" srcId="{0683A898-9467-430C-9B6A-DC5D3B07EF36}" destId="{030E52C5-3C3B-4BB5-8B83-03229DA792D8}" srcOrd="0" destOrd="0" presId="urn:microsoft.com/office/officeart/2008/layout/LinedList"/>
    <dgm:cxn modelId="{4B65AAD6-0F2C-4C31-88B5-173A61776096}" type="presParOf" srcId="{0683A898-9467-430C-9B6A-DC5D3B07EF36}" destId="{4E93D8E1-910F-4728-A6A8-FBB515BAD865}" srcOrd="1" destOrd="0" presId="urn:microsoft.com/office/officeart/2008/layout/LinedList"/>
    <dgm:cxn modelId="{FFF0412E-9B95-4ABE-9164-B916F642D46C}" type="presParOf" srcId="{4E93D8E1-910F-4728-A6A8-FBB515BAD865}" destId="{F64E2EEA-25F7-474B-87A3-5F7B927E43DB}" srcOrd="0" destOrd="0" presId="urn:microsoft.com/office/officeart/2008/layout/LinedList"/>
    <dgm:cxn modelId="{09CF1D97-8272-4AF4-9DE1-596FCDD45898}" type="presParOf" srcId="{4E93D8E1-910F-4728-A6A8-FBB515BAD865}" destId="{7972C97C-B57F-462E-B22A-23B98D52469B}" srcOrd="1" destOrd="0" presId="urn:microsoft.com/office/officeart/2008/layout/LinedList"/>
    <dgm:cxn modelId="{8919EFB6-D156-42C2-A250-DDE384AD165D}" type="presParOf" srcId="{0683A898-9467-430C-9B6A-DC5D3B07EF36}" destId="{F9A5FB7B-5527-470F-B64E-A1A07B9A6331}" srcOrd="2" destOrd="0" presId="urn:microsoft.com/office/officeart/2008/layout/LinedList"/>
    <dgm:cxn modelId="{F0034DAE-DACE-493C-AD82-D948B92BFA95}" type="presParOf" srcId="{0683A898-9467-430C-9B6A-DC5D3B07EF36}" destId="{45E6A79F-0606-4C8C-BE89-7CF712AA65C9}" srcOrd="3" destOrd="0" presId="urn:microsoft.com/office/officeart/2008/layout/LinedList"/>
    <dgm:cxn modelId="{1B7DC54A-FBAC-445C-BC58-FFB927AE84C0}" type="presParOf" srcId="{45E6A79F-0606-4C8C-BE89-7CF712AA65C9}" destId="{908F0706-A43E-4D72-B593-E366D3E0972E}" srcOrd="0" destOrd="0" presId="urn:microsoft.com/office/officeart/2008/layout/LinedList"/>
    <dgm:cxn modelId="{92480C56-4D28-4861-BC69-3B800C73BE40}" type="presParOf" srcId="{45E6A79F-0606-4C8C-BE89-7CF712AA65C9}" destId="{9C52ECFE-C36F-42D1-AE7F-6E92563DDBD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85A0D8-6433-4604-99BD-9C7E44F5C82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5E035C5A-FFF2-4AAA-A73D-9D7353A27165}">
      <dgm:prSet custT="1"/>
      <dgm:spPr>
        <a:solidFill>
          <a:schemeClr val="accent2"/>
        </a:solidFill>
      </dgm:spPr>
      <dgm:t>
        <a:bodyPr/>
        <a:lstStyle/>
        <a:p>
          <a:r>
            <a:rPr lang="en-GB" sz="1600" spc="300" dirty="0">
              <a:latin typeface="Arial" panose="020B0604020202020204" pitchFamily="34" charset="0"/>
              <a:cs typeface="Arial" panose="020B0604020202020204" pitchFamily="34" charset="0"/>
            </a:rPr>
            <a:t>REVIEW DATE</a:t>
          </a:r>
          <a:endParaRPr lang="en-US" sz="1600" spc="300" dirty="0">
            <a:latin typeface="Arial" panose="020B0604020202020204" pitchFamily="34" charset="0"/>
            <a:cs typeface="Arial" panose="020B0604020202020204" pitchFamily="34" charset="0"/>
          </a:endParaRPr>
        </a:p>
      </dgm:t>
    </dgm:pt>
    <dgm:pt modelId="{E2FC1BF5-EE26-4E71-8FBF-56FDC62D3EA7}" type="parTrans" cxnId="{B46E8A2B-E9D9-4357-B7A2-88B0441BA8F7}">
      <dgm:prSet/>
      <dgm:spPr/>
      <dgm:t>
        <a:bodyPr/>
        <a:lstStyle/>
        <a:p>
          <a:endParaRPr lang="en-US" sz="2000"/>
        </a:p>
      </dgm:t>
    </dgm:pt>
    <dgm:pt modelId="{D908B99B-6F28-46D2-B7E7-994AA4B66DB1}" type="sibTrans" cxnId="{B46E8A2B-E9D9-4357-B7A2-88B0441BA8F7}">
      <dgm:prSet/>
      <dgm:spPr/>
      <dgm:t>
        <a:bodyPr/>
        <a:lstStyle/>
        <a:p>
          <a:endParaRPr lang="en-US" sz="2000"/>
        </a:p>
      </dgm:t>
    </dgm:pt>
    <dgm:pt modelId="{BAE67EA6-4BC5-46A1-994E-FB2D167ABC81}">
      <dgm:prSet custT="1"/>
      <dgm:spPr>
        <a:solidFill>
          <a:schemeClr val="accent2"/>
        </a:solidFill>
      </dgm:spPr>
      <dgm:t>
        <a:bodyPr/>
        <a:lstStyle/>
        <a:p>
          <a:r>
            <a:rPr lang="en-GB" sz="1600" spc="300" dirty="0">
              <a:latin typeface="Arial" panose="020B0604020202020204" pitchFamily="34" charset="0"/>
              <a:cs typeface="Arial" panose="020B0604020202020204" pitchFamily="34" charset="0"/>
            </a:rPr>
            <a:t>SPECIFIC ADVICE FROM DPP PROJECT BOARD</a:t>
          </a:r>
          <a:br>
            <a:rPr lang="en-GB" sz="1600" spc="300" dirty="0">
              <a:latin typeface="Arial" panose="020B0604020202020204" pitchFamily="34" charset="0"/>
              <a:cs typeface="Arial" panose="020B0604020202020204" pitchFamily="34" charset="0"/>
            </a:rPr>
          </a:br>
          <a:r>
            <a:rPr lang="en-GB" sz="1600" spc="300" dirty="0">
              <a:latin typeface="Arial" panose="020B0604020202020204" pitchFamily="34" charset="0"/>
              <a:cs typeface="Arial" panose="020B0604020202020204" pitchFamily="34" charset="0"/>
            </a:rPr>
            <a:t>AND STEERING GROUP</a:t>
          </a:r>
          <a:br>
            <a:rPr lang="en-GB" sz="1600" spc="300" dirty="0">
              <a:latin typeface="Arial" panose="020B0604020202020204" pitchFamily="34" charset="0"/>
              <a:cs typeface="Arial" panose="020B0604020202020204" pitchFamily="34" charset="0"/>
            </a:rPr>
          </a:br>
          <a:r>
            <a:rPr lang="en-GB" sz="1600" spc="300" dirty="0">
              <a:latin typeface="Arial" panose="020B0604020202020204" pitchFamily="34" charset="0"/>
              <a:cs typeface="Arial" panose="020B0604020202020204" pitchFamily="34" charset="0"/>
            </a:rPr>
            <a:t>TO REFRESH</a:t>
          </a:r>
          <a:endParaRPr lang="en-US" sz="1600" spc="300" dirty="0">
            <a:latin typeface="Arial" panose="020B0604020202020204" pitchFamily="34" charset="0"/>
            <a:cs typeface="Arial" panose="020B0604020202020204" pitchFamily="34" charset="0"/>
          </a:endParaRPr>
        </a:p>
      </dgm:t>
    </dgm:pt>
    <dgm:pt modelId="{6BEA6E1F-6975-4C8D-A081-C0C2829BCFB7}" type="parTrans" cxnId="{75BD1D68-AA07-4E53-9553-A3928D277F12}">
      <dgm:prSet/>
      <dgm:spPr/>
      <dgm:t>
        <a:bodyPr/>
        <a:lstStyle/>
        <a:p>
          <a:endParaRPr lang="en-US" sz="2000"/>
        </a:p>
      </dgm:t>
    </dgm:pt>
    <dgm:pt modelId="{9EC26E4F-53CF-4819-AA60-483D288A5B96}" type="sibTrans" cxnId="{75BD1D68-AA07-4E53-9553-A3928D277F12}">
      <dgm:prSet/>
      <dgm:spPr/>
      <dgm:t>
        <a:bodyPr/>
        <a:lstStyle/>
        <a:p>
          <a:endParaRPr lang="en-US" sz="2000"/>
        </a:p>
      </dgm:t>
    </dgm:pt>
    <dgm:pt modelId="{14A2DDAD-EAD0-435D-A1D6-1C09DC9B99AA}">
      <dgm:prSet custT="1"/>
      <dgm:spPr>
        <a:solidFill>
          <a:schemeClr val="accent6"/>
        </a:solidFill>
      </dgm:spPr>
      <dgm:t>
        <a:bodyPr/>
        <a:lstStyle/>
        <a:p>
          <a:r>
            <a:rPr lang="en-GB" sz="1600" spc="300" dirty="0">
              <a:latin typeface="Arial" panose="020B0604020202020204" pitchFamily="34" charset="0"/>
              <a:cs typeface="Arial" panose="020B0604020202020204" pitchFamily="34" charset="0"/>
            </a:rPr>
            <a:t>COMPETENCY FRAMEWORK FOR DESIGNATED</a:t>
          </a:r>
          <a:br>
            <a:rPr lang="en-GB" sz="1600" spc="300" dirty="0">
              <a:latin typeface="Arial" panose="020B0604020202020204" pitchFamily="34" charset="0"/>
              <a:cs typeface="Arial" panose="020B0604020202020204" pitchFamily="34" charset="0"/>
            </a:rPr>
          </a:br>
          <a:r>
            <a:rPr lang="en-GB" sz="1600" spc="300" dirty="0">
              <a:latin typeface="Arial" panose="020B0604020202020204" pitchFamily="34" charset="0"/>
              <a:cs typeface="Arial" panose="020B0604020202020204" pitchFamily="34" charset="0"/>
            </a:rPr>
            <a:t>PRESCRIBING PRACTITIONERS </a:t>
          </a:r>
          <a:endParaRPr lang="en-US" sz="1600" spc="300" dirty="0">
            <a:latin typeface="Arial" panose="020B0604020202020204" pitchFamily="34" charset="0"/>
            <a:cs typeface="Arial" panose="020B0604020202020204" pitchFamily="34" charset="0"/>
          </a:endParaRPr>
        </a:p>
      </dgm:t>
    </dgm:pt>
    <dgm:pt modelId="{BE0F45F6-2D23-42CF-936C-54B40F99AEBE}" type="parTrans" cxnId="{762142C4-0FF5-4F55-86D3-60B262553BB0}">
      <dgm:prSet/>
      <dgm:spPr/>
      <dgm:t>
        <a:bodyPr/>
        <a:lstStyle/>
        <a:p>
          <a:endParaRPr lang="en-US" sz="2000"/>
        </a:p>
      </dgm:t>
    </dgm:pt>
    <dgm:pt modelId="{CAA36436-EFBF-4934-9238-090076F797D6}" type="sibTrans" cxnId="{762142C4-0FF5-4F55-86D3-60B262553BB0}">
      <dgm:prSet/>
      <dgm:spPr/>
      <dgm:t>
        <a:bodyPr/>
        <a:lstStyle/>
        <a:p>
          <a:endParaRPr lang="en-US" sz="2000"/>
        </a:p>
      </dgm:t>
    </dgm:pt>
    <dgm:pt modelId="{25915263-CF1D-4CC5-84A3-F7322FDC8AAA}">
      <dgm:prSet custT="1"/>
      <dgm:spPr>
        <a:solidFill>
          <a:schemeClr val="accent6"/>
        </a:solidFill>
      </dgm:spPr>
      <dgm:t>
        <a:bodyPr/>
        <a:lstStyle/>
        <a:p>
          <a:r>
            <a:rPr lang="en-GB" sz="1600" spc="300" dirty="0">
              <a:latin typeface="Arial" panose="020B0604020202020204" pitchFamily="34" charset="0"/>
              <a:cs typeface="Arial" panose="020B0604020202020204" pitchFamily="34" charset="0"/>
            </a:rPr>
            <a:t>PARAMEDICS </a:t>
          </a:r>
          <a:endParaRPr lang="en-US" sz="1600" spc="300" dirty="0">
            <a:latin typeface="Arial" panose="020B0604020202020204" pitchFamily="34" charset="0"/>
            <a:cs typeface="Arial" panose="020B0604020202020204" pitchFamily="34" charset="0"/>
          </a:endParaRPr>
        </a:p>
      </dgm:t>
    </dgm:pt>
    <dgm:pt modelId="{112BD8A1-99CF-40C0-A560-D19F841DF0EF}" type="parTrans" cxnId="{480CEA4A-A118-4498-B4D6-275FE8083455}">
      <dgm:prSet/>
      <dgm:spPr/>
      <dgm:t>
        <a:bodyPr/>
        <a:lstStyle/>
        <a:p>
          <a:endParaRPr lang="en-US" sz="2000"/>
        </a:p>
      </dgm:t>
    </dgm:pt>
    <dgm:pt modelId="{9888C77E-2E66-4BB0-A7C4-2E919AC5BF5C}" type="sibTrans" cxnId="{480CEA4A-A118-4498-B4D6-275FE8083455}">
      <dgm:prSet/>
      <dgm:spPr/>
      <dgm:t>
        <a:bodyPr/>
        <a:lstStyle/>
        <a:p>
          <a:endParaRPr lang="en-US" sz="2000"/>
        </a:p>
      </dgm:t>
    </dgm:pt>
    <dgm:pt modelId="{71831692-3215-43AC-A6FF-528FC77A197D}">
      <dgm:prSet custT="1"/>
      <dgm:spPr>
        <a:solidFill>
          <a:schemeClr val="accent2"/>
        </a:solidFill>
      </dgm:spPr>
      <dgm:t>
        <a:bodyPr/>
        <a:lstStyle/>
        <a:p>
          <a:r>
            <a:rPr lang="en-GB" sz="1600" spc="300" dirty="0">
              <a:latin typeface="Arial" panose="020B0604020202020204" pitchFamily="34" charset="0"/>
              <a:cs typeface="Arial" panose="020B0604020202020204" pitchFamily="34" charset="0"/>
            </a:rPr>
            <a:t>NEEDS TO BE CURRENT, RELEVANT AND</a:t>
          </a:r>
          <a:br>
            <a:rPr lang="en-GB" sz="1600" spc="300" dirty="0">
              <a:latin typeface="Arial" panose="020B0604020202020204" pitchFamily="34" charset="0"/>
              <a:cs typeface="Arial" panose="020B0604020202020204" pitchFamily="34" charset="0"/>
            </a:rPr>
          </a:br>
          <a:r>
            <a:rPr lang="en-GB" sz="1600" spc="300" dirty="0">
              <a:latin typeface="Arial" panose="020B0604020202020204" pitchFamily="34" charset="0"/>
              <a:cs typeface="Arial" panose="020B0604020202020204" pitchFamily="34" charset="0"/>
            </a:rPr>
            <a:t>IN SCOPE </a:t>
          </a:r>
          <a:endParaRPr lang="en-US" sz="1600" spc="300" dirty="0">
            <a:latin typeface="Arial" panose="020B0604020202020204" pitchFamily="34" charset="0"/>
            <a:cs typeface="Arial" panose="020B0604020202020204" pitchFamily="34" charset="0"/>
          </a:endParaRPr>
        </a:p>
      </dgm:t>
    </dgm:pt>
    <dgm:pt modelId="{8AAB9D8E-C97C-4F4D-8C67-0195D7FFEB70}" type="parTrans" cxnId="{03A3CE2E-C3E1-4AD7-A550-3AEB024B13AF}">
      <dgm:prSet/>
      <dgm:spPr/>
      <dgm:t>
        <a:bodyPr/>
        <a:lstStyle/>
        <a:p>
          <a:endParaRPr lang="en-US" sz="2000"/>
        </a:p>
      </dgm:t>
    </dgm:pt>
    <dgm:pt modelId="{609C8B51-AB45-40E8-BBA8-CD758CBF3839}" type="sibTrans" cxnId="{03A3CE2E-C3E1-4AD7-A550-3AEB024B13AF}">
      <dgm:prSet/>
      <dgm:spPr/>
      <dgm:t>
        <a:bodyPr/>
        <a:lstStyle/>
        <a:p>
          <a:endParaRPr lang="en-US" sz="2000"/>
        </a:p>
      </dgm:t>
    </dgm:pt>
    <dgm:pt modelId="{5FB7A0C0-DFB2-410F-83BF-2C037C816ED6}">
      <dgm:prSet custT="1"/>
      <dgm:spPr>
        <a:solidFill>
          <a:schemeClr val="accent6"/>
        </a:solidFill>
      </dgm:spPr>
      <dgm:t>
        <a:bodyPr/>
        <a:lstStyle/>
        <a:p>
          <a:r>
            <a:rPr lang="en-GB" sz="1600" spc="300" dirty="0">
              <a:latin typeface="Arial" panose="020B0604020202020204" pitchFamily="34" charset="0"/>
              <a:cs typeface="Arial" panose="020B0604020202020204" pitchFamily="34" charset="0"/>
            </a:rPr>
            <a:t>WELSH LANGUAGE VERSION</a:t>
          </a:r>
          <a:endParaRPr lang="en-US" sz="1600" spc="300" dirty="0">
            <a:latin typeface="Arial" panose="020B0604020202020204" pitchFamily="34" charset="0"/>
            <a:cs typeface="Arial" panose="020B0604020202020204" pitchFamily="34" charset="0"/>
          </a:endParaRPr>
        </a:p>
      </dgm:t>
    </dgm:pt>
    <dgm:pt modelId="{D87B090A-B660-4898-8F90-BBFB0CBFB564}" type="parTrans" cxnId="{E9A5E586-A6D3-4360-A8B1-F96F46610934}">
      <dgm:prSet/>
      <dgm:spPr/>
      <dgm:t>
        <a:bodyPr/>
        <a:lstStyle/>
        <a:p>
          <a:endParaRPr lang="en-US" sz="2000"/>
        </a:p>
      </dgm:t>
    </dgm:pt>
    <dgm:pt modelId="{22F5CB87-DEE0-4D05-85F8-B3009E953405}" type="sibTrans" cxnId="{E9A5E586-A6D3-4360-A8B1-F96F46610934}">
      <dgm:prSet/>
      <dgm:spPr/>
      <dgm:t>
        <a:bodyPr/>
        <a:lstStyle/>
        <a:p>
          <a:endParaRPr lang="en-US" sz="2000"/>
        </a:p>
      </dgm:t>
    </dgm:pt>
    <dgm:pt modelId="{1A0D1CB1-C7AD-4A4F-88C9-27927E05C53C}" type="pres">
      <dgm:prSet presAssocID="{2F85A0D8-6433-4604-99BD-9C7E44F5C82E}" presName="diagram" presStyleCnt="0">
        <dgm:presLayoutVars>
          <dgm:dir/>
          <dgm:resizeHandles val="exact"/>
        </dgm:presLayoutVars>
      </dgm:prSet>
      <dgm:spPr/>
    </dgm:pt>
    <dgm:pt modelId="{78A86248-9CCA-4909-ACB0-FF3E56C80B56}" type="pres">
      <dgm:prSet presAssocID="{5E035C5A-FFF2-4AAA-A73D-9D7353A27165}" presName="node" presStyleLbl="node1" presStyleIdx="0" presStyleCnt="6">
        <dgm:presLayoutVars>
          <dgm:bulletEnabled val="1"/>
        </dgm:presLayoutVars>
      </dgm:prSet>
      <dgm:spPr/>
    </dgm:pt>
    <dgm:pt modelId="{8F011E84-ED07-4A7B-87E0-AB7BEB5CA925}" type="pres">
      <dgm:prSet presAssocID="{D908B99B-6F28-46D2-B7E7-994AA4B66DB1}" presName="sibTrans" presStyleCnt="0"/>
      <dgm:spPr/>
    </dgm:pt>
    <dgm:pt modelId="{8DD0A6D1-C98A-4C10-911B-81D20F976F0F}" type="pres">
      <dgm:prSet presAssocID="{BAE67EA6-4BC5-46A1-994E-FB2D167ABC81}" presName="node" presStyleLbl="node1" presStyleIdx="1" presStyleCnt="6" custLinFactX="11277" custLinFactNeighborX="100000" custLinFactNeighborY="-1064">
        <dgm:presLayoutVars>
          <dgm:bulletEnabled val="1"/>
        </dgm:presLayoutVars>
      </dgm:prSet>
      <dgm:spPr/>
    </dgm:pt>
    <dgm:pt modelId="{1AFF4B47-CD10-4A08-B972-4D01EFEEA114}" type="pres">
      <dgm:prSet presAssocID="{9EC26E4F-53CF-4819-AA60-483D288A5B96}" presName="sibTrans" presStyleCnt="0"/>
      <dgm:spPr/>
    </dgm:pt>
    <dgm:pt modelId="{6220080C-791F-4B72-8881-49AEE8EDFBE8}" type="pres">
      <dgm:prSet presAssocID="{14A2DDAD-EAD0-435D-A1D6-1C09DC9B99AA}" presName="node" presStyleLbl="node1" presStyleIdx="2" presStyleCnt="6" custLinFactX="-10467" custLinFactNeighborX="-100000" custLinFactNeighborY="-2129">
        <dgm:presLayoutVars>
          <dgm:bulletEnabled val="1"/>
        </dgm:presLayoutVars>
      </dgm:prSet>
      <dgm:spPr/>
    </dgm:pt>
    <dgm:pt modelId="{E363B4FE-1214-4BBB-AF8F-08657CA8A27A}" type="pres">
      <dgm:prSet presAssocID="{CAA36436-EFBF-4934-9238-090076F797D6}" presName="sibTrans" presStyleCnt="0"/>
      <dgm:spPr/>
    </dgm:pt>
    <dgm:pt modelId="{5265AA2B-97D1-4D66-A81F-6AB1BDF89DB5}" type="pres">
      <dgm:prSet presAssocID="{25915263-CF1D-4CC5-84A3-F7322FDC8AAA}" presName="node" presStyleLbl="node1" presStyleIdx="3" presStyleCnt="6">
        <dgm:presLayoutVars>
          <dgm:bulletEnabled val="1"/>
        </dgm:presLayoutVars>
      </dgm:prSet>
      <dgm:spPr/>
    </dgm:pt>
    <dgm:pt modelId="{13653873-15D0-4935-AC56-8C1108B27DB4}" type="pres">
      <dgm:prSet presAssocID="{9888C77E-2E66-4BB0-A7C4-2E919AC5BF5C}" presName="sibTrans" presStyleCnt="0"/>
      <dgm:spPr/>
    </dgm:pt>
    <dgm:pt modelId="{9E696000-8C57-45AB-BE69-3833B2A881D6}" type="pres">
      <dgm:prSet presAssocID="{71831692-3215-43AC-A6FF-528FC77A197D}" presName="node" presStyleLbl="node1" presStyleIdx="4" presStyleCnt="6">
        <dgm:presLayoutVars>
          <dgm:bulletEnabled val="1"/>
        </dgm:presLayoutVars>
      </dgm:prSet>
      <dgm:spPr/>
    </dgm:pt>
    <dgm:pt modelId="{FA9874A4-7B2C-4294-879A-24B13BE8962F}" type="pres">
      <dgm:prSet presAssocID="{609C8B51-AB45-40E8-BBA8-CD758CBF3839}" presName="sibTrans" presStyleCnt="0"/>
      <dgm:spPr/>
    </dgm:pt>
    <dgm:pt modelId="{363B75BA-BDB3-413D-A085-E4B93403FB3B}" type="pres">
      <dgm:prSet presAssocID="{5FB7A0C0-DFB2-410F-83BF-2C037C816ED6}" presName="node" presStyleLbl="node1" presStyleIdx="5" presStyleCnt="6">
        <dgm:presLayoutVars>
          <dgm:bulletEnabled val="1"/>
        </dgm:presLayoutVars>
      </dgm:prSet>
      <dgm:spPr/>
    </dgm:pt>
  </dgm:ptLst>
  <dgm:cxnLst>
    <dgm:cxn modelId="{3C35DD06-84A2-4CCF-8F4C-76FB3ACA6886}" type="presOf" srcId="{2F85A0D8-6433-4604-99BD-9C7E44F5C82E}" destId="{1A0D1CB1-C7AD-4A4F-88C9-27927E05C53C}" srcOrd="0" destOrd="0" presId="urn:microsoft.com/office/officeart/2005/8/layout/default"/>
    <dgm:cxn modelId="{B46E8A2B-E9D9-4357-B7A2-88B0441BA8F7}" srcId="{2F85A0D8-6433-4604-99BD-9C7E44F5C82E}" destId="{5E035C5A-FFF2-4AAA-A73D-9D7353A27165}" srcOrd="0" destOrd="0" parTransId="{E2FC1BF5-EE26-4E71-8FBF-56FDC62D3EA7}" sibTransId="{D908B99B-6F28-46D2-B7E7-994AA4B66DB1}"/>
    <dgm:cxn modelId="{03A3CE2E-C3E1-4AD7-A550-3AEB024B13AF}" srcId="{2F85A0D8-6433-4604-99BD-9C7E44F5C82E}" destId="{71831692-3215-43AC-A6FF-528FC77A197D}" srcOrd="4" destOrd="0" parTransId="{8AAB9D8E-C97C-4F4D-8C67-0195D7FFEB70}" sibTransId="{609C8B51-AB45-40E8-BBA8-CD758CBF3839}"/>
    <dgm:cxn modelId="{75BD1D68-AA07-4E53-9553-A3928D277F12}" srcId="{2F85A0D8-6433-4604-99BD-9C7E44F5C82E}" destId="{BAE67EA6-4BC5-46A1-994E-FB2D167ABC81}" srcOrd="1" destOrd="0" parTransId="{6BEA6E1F-6975-4C8D-A081-C0C2829BCFB7}" sibTransId="{9EC26E4F-53CF-4819-AA60-483D288A5B96}"/>
    <dgm:cxn modelId="{480CEA4A-A118-4498-B4D6-275FE8083455}" srcId="{2F85A0D8-6433-4604-99BD-9C7E44F5C82E}" destId="{25915263-CF1D-4CC5-84A3-F7322FDC8AAA}" srcOrd="3" destOrd="0" parTransId="{112BD8A1-99CF-40C0-A560-D19F841DF0EF}" sibTransId="{9888C77E-2E66-4BB0-A7C4-2E919AC5BF5C}"/>
    <dgm:cxn modelId="{E9A5E586-A6D3-4360-A8B1-F96F46610934}" srcId="{2F85A0D8-6433-4604-99BD-9C7E44F5C82E}" destId="{5FB7A0C0-DFB2-410F-83BF-2C037C816ED6}" srcOrd="5" destOrd="0" parTransId="{D87B090A-B660-4898-8F90-BBFB0CBFB564}" sibTransId="{22F5CB87-DEE0-4D05-85F8-B3009E953405}"/>
    <dgm:cxn modelId="{762142C4-0FF5-4F55-86D3-60B262553BB0}" srcId="{2F85A0D8-6433-4604-99BD-9C7E44F5C82E}" destId="{14A2DDAD-EAD0-435D-A1D6-1C09DC9B99AA}" srcOrd="2" destOrd="0" parTransId="{BE0F45F6-2D23-42CF-936C-54B40F99AEBE}" sibTransId="{CAA36436-EFBF-4934-9238-090076F797D6}"/>
    <dgm:cxn modelId="{E60A52C4-BC44-45E4-A25A-10864CA05C06}" type="presOf" srcId="{5FB7A0C0-DFB2-410F-83BF-2C037C816ED6}" destId="{363B75BA-BDB3-413D-A085-E4B93403FB3B}" srcOrd="0" destOrd="0" presId="urn:microsoft.com/office/officeart/2005/8/layout/default"/>
    <dgm:cxn modelId="{92F385C6-3A17-48E3-9B2D-90951861282D}" type="presOf" srcId="{BAE67EA6-4BC5-46A1-994E-FB2D167ABC81}" destId="{8DD0A6D1-C98A-4C10-911B-81D20F976F0F}" srcOrd="0" destOrd="0" presId="urn:microsoft.com/office/officeart/2005/8/layout/default"/>
    <dgm:cxn modelId="{B8EDFBCB-B9B9-4ABA-9E3C-9C8C76C0AD57}" type="presOf" srcId="{14A2DDAD-EAD0-435D-A1D6-1C09DC9B99AA}" destId="{6220080C-791F-4B72-8881-49AEE8EDFBE8}" srcOrd="0" destOrd="0" presId="urn:microsoft.com/office/officeart/2005/8/layout/default"/>
    <dgm:cxn modelId="{41BDAEE7-A9DC-44FF-9023-E6140E97AB59}" type="presOf" srcId="{25915263-CF1D-4CC5-84A3-F7322FDC8AAA}" destId="{5265AA2B-97D1-4D66-A81F-6AB1BDF89DB5}" srcOrd="0" destOrd="0" presId="urn:microsoft.com/office/officeart/2005/8/layout/default"/>
    <dgm:cxn modelId="{A81E5AF0-CEAC-4C40-A112-959D2FBF214A}" type="presOf" srcId="{5E035C5A-FFF2-4AAA-A73D-9D7353A27165}" destId="{78A86248-9CCA-4909-ACB0-FF3E56C80B56}" srcOrd="0" destOrd="0" presId="urn:microsoft.com/office/officeart/2005/8/layout/default"/>
    <dgm:cxn modelId="{BD5E50F2-2D03-43E5-8FBA-36E118E6F7BB}" type="presOf" srcId="{71831692-3215-43AC-A6FF-528FC77A197D}" destId="{9E696000-8C57-45AB-BE69-3833B2A881D6}" srcOrd="0" destOrd="0" presId="urn:microsoft.com/office/officeart/2005/8/layout/default"/>
    <dgm:cxn modelId="{8BFA5A00-74CF-4A2F-9C95-E43F5C01FDE9}" type="presParOf" srcId="{1A0D1CB1-C7AD-4A4F-88C9-27927E05C53C}" destId="{78A86248-9CCA-4909-ACB0-FF3E56C80B56}" srcOrd="0" destOrd="0" presId="urn:microsoft.com/office/officeart/2005/8/layout/default"/>
    <dgm:cxn modelId="{089C2ECB-D294-4C2D-BFF0-D09D68A08211}" type="presParOf" srcId="{1A0D1CB1-C7AD-4A4F-88C9-27927E05C53C}" destId="{8F011E84-ED07-4A7B-87E0-AB7BEB5CA925}" srcOrd="1" destOrd="0" presId="urn:microsoft.com/office/officeart/2005/8/layout/default"/>
    <dgm:cxn modelId="{B6CB96F2-714E-4759-8660-124E5FCCC5B2}" type="presParOf" srcId="{1A0D1CB1-C7AD-4A4F-88C9-27927E05C53C}" destId="{8DD0A6D1-C98A-4C10-911B-81D20F976F0F}" srcOrd="2" destOrd="0" presId="urn:microsoft.com/office/officeart/2005/8/layout/default"/>
    <dgm:cxn modelId="{5CF39C5A-778D-4401-A16A-173DE839751E}" type="presParOf" srcId="{1A0D1CB1-C7AD-4A4F-88C9-27927E05C53C}" destId="{1AFF4B47-CD10-4A08-B972-4D01EFEEA114}" srcOrd="3" destOrd="0" presId="urn:microsoft.com/office/officeart/2005/8/layout/default"/>
    <dgm:cxn modelId="{F74932D0-B599-4786-A0B2-780B8D193806}" type="presParOf" srcId="{1A0D1CB1-C7AD-4A4F-88C9-27927E05C53C}" destId="{6220080C-791F-4B72-8881-49AEE8EDFBE8}" srcOrd="4" destOrd="0" presId="urn:microsoft.com/office/officeart/2005/8/layout/default"/>
    <dgm:cxn modelId="{863320BB-2B67-4691-98B8-48ECA7F23ACF}" type="presParOf" srcId="{1A0D1CB1-C7AD-4A4F-88C9-27927E05C53C}" destId="{E363B4FE-1214-4BBB-AF8F-08657CA8A27A}" srcOrd="5" destOrd="0" presId="urn:microsoft.com/office/officeart/2005/8/layout/default"/>
    <dgm:cxn modelId="{77A5F614-D32F-48C4-810F-C0A4AAD172E7}" type="presParOf" srcId="{1A0D1CB1-C7AD-4A4F-88C9-27927E05C53C}" destId="{5265AA2B-97D1-4D66-A81F-6AB1BDF89DB5}" srcOrd="6" destOrd="0" presId="urn:microsoft.com/office/officeart/2005/8/layout/default"/>
    <dgm:cxn modelId="{0118FA14-0F0E-4C81-B5E5-18DAFB112EE6}" type="presParOf" srcId="{1A0D1CB1-C7AD-4A4F-88C9-27927E05C53C}" destId="{13653873-15D0-4935-AC56-8C1108B27DB4}" srcOrd="7" destOrd="0" presId="urn:microsoft.com/office/officeart/2005/8/layout/default"/>
    <dgm:cxn modelId="{3F24EA7D-FE74-4AEA-8CF8-78B7AA1A67E5}" type="presParOf" srcId="{1A0D1CB1-C7AD-4A4F-88C9-27927E05C53C}" destId="{9E696000-8C57-45AB-BE69-3833B2A881D6}" srcOrd="8" destOrd="0" presId="urn:microsoft.com/office/officeart/2005/8/layout/default"/>
    <dgm:cxn modelId="{B07D03E3-3C28-465F-A947-BB5A660E8836}" type="presParOf" srcId="{1A0D1CB1-C7AD-4A4F-88C9-27927E05C53C}" destId="{FA9874A4-7B2C-4294-879A-24B13BE8962F}" srcOrd="9" destOrd="0" presId="urn:microsoft.com/office/officeart/2005/8/layout/default"/>
    <dgm:cxn modelId="{8D4FD765-59A9-4D92-8CDF-57FFE65C596F}" type="presParOf" srcId="{1A0D1CB1-C7AD-4A4F-88C9-27927E05C53C}" destId="{363B75BA-BDB3-413D-A085-E4B93403FB3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FB64A99-42E4-4B0A-890D-D822D245B18D}"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FFDA0E5F-D00A-4AD0-B1C1-E1AED22AE14D}">
      <dgm:prSet custT="1"/>
      <dgm:spPr>
        <a:solidFill>
          <a:schemeClr val="accent6"/>
        </a:solidFill>
      </dgm:spPr>
      <dgm:t>
        <a:bodyPr/>
        <a:lstStyle/>
        <a:p>
          <a:r>
            <a:rPr lang="en-GB" sz="2400" dirty="0">
              <a:latin typeface="Arial" panose="020B0604020202020204" pitchFamily="34" charset="0"/>
              <a:cs typeface="Arial" panose="020B0604020202020204" pitchFamily="34" charset="0"/>
            </a:rPr>
            <a:t>Expanded scope</a:t>
          </a:r>
          <a:endParaRPr lang="en-US" sz="2400" dirty="0">
            <a:latin typeface="Arial" panose="020B0604020202020204" pitchFamily="34" charset="0"/>
            <a:cs typeface="Arial" panose="020B0604020202020204" pitchFamily="34" charset="0"/>
          </a:endParaRPr>
        </a:p>
      </dgm:t>
    </dgm:pt>
    <dgm:pt modelId="{9EFBCBB3-3B14-4225-8DED-36CCBCC6AFAC}" type="parTrans" cxnId="{A1566425-7213-435B-92A0-2EF1702560A5}">
      <dgm:prSet/>
      <dgm:spPr/>
      <dgm:t>
        <a:bodyPr/>
        <a:lstStyle/>
        <a:p>
          <a:endParaRPr lang="en-US" sz="2000">
            <a:latin typeface="Arial" panose="020B0604020202020204" pitchFamily="34" charset="0"/>
            <a:cs typeface="Arial" panose="020B0604020202020204" pitchFamily="34" charset="0"/>
          </a:endParaRPr>
        </a:p>
      </dgm:t>
    </dgm:pt>
    <dgm:pt modelId="{DC90A4B4-0FE8-42FB-ADF2-F5C364172F64}" type="sibTrans" cxnId="{A1566425-7213-435B-92A0-2EF1702560A5}">
      <dgm:prSet/>
      <dgm:spPr/>
      <dgm:t>
        <a:bodyPr/>
        <a:lstStyle/>
        <a:p>
          <a:endParaRPr lang="en-US" sz="2400">
            <a:latin typeface="Arial" panose="020B0604020202020204" pitchFamily="34" charset="0"/>
            <a:cs typeface="Arial" panose="020B0604020202020204" pitchFamily="34" charset="0"/>
          </a:endParaRPr>
        </a:p>
      </dgm:t>
    </dgm:pt>
    <dgm:pt modelId="{7B3A32FD-E8B1-466F-9D27-6BCDF3556382}">
      <dgm:prSet custT="1"/>
      <dgm:spPr>
        <a:solidFill>
          <a:schemeClr val="accent6">
            <a:alpha val="75000"/>
          </a:schemeClr>
        </a:solidFill>
      </dgm:spPr>
      <dgm:t>
        <a:bodyPr/>
        <a:lstStyle/>
        <a:p>
          <a:r>
            <a:rPr lang="en-GB" sz="2400" dirty="0">
              <a:latin typeface="Arial" panose="020B0604020202020204" pitchFamily="34" charset="0"/>
              <a:cs typeface="Arial" panose="020B0604020202020204" pitchFamily="34" charset="0"/>
            </a:rPr>
            <a:t>New further information sections added </a:t>
          </a:r>
          <a:endParaRPr lang="en-US" sz="2400" dirty="0">
            <a:latin typeface="Arial" panose="020B0604020202020204" pitchFamily="34" charset="0"/>
            <a:cs typeface="Arial" panose="020B0604020202020204" pitchFamily="34" charset="0"/>
          </a:endParaRPr>
        </a:p>
      </dgm:t>
    </dgm:pt>
    <dgm:pt modelId="{612D5021-C059-4D3A-BBA5-6F1E6EB655A9}" type="parTrans" cxnId="{197662D3-D431-44BE-80DB-ABEA93E6DC25}">
      <dgm:prSet/>
      <dgm:spPr/>
      <dgm:t>
        <a:bodyPr/>
        <a:lstStyle/>
        <a:p>
          <a:endParaRPr lang="en-US" sz="2000">
            <a:latin typeface="Arial" panose="020B0604020202020204" pitchFamily="34" charset="0"/>
            <a:cs typeface="Arial" panose="020B0604020202020204" pitchFamily="34" charset="0"/>
          </a:endParaRPr>
        </a:p>
      </dgm:t>
    </dgm:pt>
    <dgm:pt modelId="{8B991916-6233-4B02-952C-175321923AE6}" type="sibTrans" cxnId="{197662D3-D431-44BE-80DB-ABEA93E6DC25}">
      <dgm:prSet/>
      <dgm:spPr/>
      <dgm:t>
        <a:bodyPr/>
        <a:lstStyle/>
        <a:p>
          <a:endParaRPr lang="en-US" sz="2000">
            <a:latin typeface="Arial" panose="020B0604020202020204" pitchFamily="34" charset="0"/>
            <a:cs typeface="Arial" panose="020B0604020202020204" pitchFamily="34" charset="0"/>
          </a:endParaRPr>
        </a:p>
      </dgm:t>
    </dgm:pt>
    <dgm:pt modelId="{5E4B131E-12D2-4D39-BEC3-68F68F2C255A}">
      <dgm:prSet custT="1"/>
      <dgm:spPr>
        <a:solidFill>
          <a:schemeClr val="accent6"/>
        </a:solidFill>
      </dgm:spPr>
      <dgm:t>
        <a:bodyPr/>
        <a:lstStyle/>
        <a:p>
          <a:r>
            <a:rPr lang="en-GB" sz="2400" dirty="0">
              <a:latin typeface="Arial" panose="020B0604020202020204" pitchFamily="34" charset="0"/>
              <a:cs typeface="Arial" panose="020B0604020202020204" pitchFamily="34" charset="0"/>
            </a:rPr>
            <a:t>New key themes added</a:t>
          </a:r>
          <a:endParaRPr lang="en-US" sz="2400" dirty="0">
            <a:latin typeface="Arial" panose="020B0604020202020204" pitchFamily="34" charset="0"/>
            <a:cs typeface="Arial" panose="020B0604020202020204" pitchFamily="34" charset="0"/>
          </a:endParaRPr>
        </a:p>
      </dgm:t>
    </dgm:pt>
    <dgm:pt modelId="{B698C5F6-38A4-4962-BDBD-8F0D085B5EF7}" type="parTrans" cxnId="{F64C6846-6D7B-49F0-AAA2-8F8A932F7EAE}">
      <dgm:prSet/>
      <dgm:spPr/>
      <dgm:t>
        <a:bodyPr/>
        <a:lstStyle/>
        <a:p>
          <a:endParaRPr lang="en-GB"/>
        </a:p>
      </dgm:t>
    </dgm:pt>
    <dgm:pt modelId="{4C513821-BF92-4226-9FE5-1C03DD818E24}" type="sibTrans" cxnId="{F64C6846-6D7B-49F0-AAA2-8F8A932F7EAE}">
      <dgm:prSet/>
      <dgm:spPr/>
      <dgm:t>
        <a:bodyPr/>
        <a:lstStyle/>
        <a:p>
          <a:endParaRPr lang="en-GB"/>
        </a:p>
      </dgm:t>
    </dgm:pt>
    <dgm:pt modelId="{AAF3C338-59F2-4F4A-81F0-956F28832D65}">
      <dgm:prSet custT="1"/>
      <dgm:spPr>
        <a:solidFill>
          <a:schemeClr val="accent6"/>
        </a:solidFill>
      </dgm:spPr>
      <dgm:t>
        <a:bodyPr/>
        <a:lstStyle/>
        <a:p>
          <a:r>
            <a:rPr lang="en-GB" sz="2400">
              <a:latin typeface="Arial" panose="020B0604020202020204" pitchFamily="34" charset="0"/>
              <a:cs typeface="Arial" panose="020B0604020202020204" pitchFamily="34" charset="0"/>
            </a:rPr>
            <a:t>Now 75 supporting statements (12 new)</a:t>
          </a:r>
          <a:endParaRPr lang="en-US" sz="2400" dirty="0">
            <a:latin typeface="Arial" panose="020B0604020202020204" pitchFamily="34" charset="0"/>
            <a:cs typeface="Arial" panose="020B0604020202020204" pitchFamily="34" charset="0"/>
          </a:endParaRPr>
        </a:p>
      </dgm:t>
    </dgm:pt>
    <dgm:pt modelId="{9ECCF823-3591-4ABA-9077-8BECF5ADF045}" type="parTrans" cxnId="{AA379CE9-F2DF-460C-A162-55A679A8A0B6}">
      <dgm:prSet/>
      <dgm:spPr/>
      <dgm:t>
        <a:bodyPr/>
        <a:lstStyle/>
        <a:p>
          <a:endParaRPr lang="en-GB"/>
        </a:p>
      </dgm:t>
    </dgm:pt>
    <dgm:pt modelId="{E6076D94-579A-4D67-9D50-523BD22ADBC8}" type="sibTrans" cxnId="{AA379CE9-F2DF-460C-A162-55A679A8A0B6}">
      <dgm:prSet/>
      <dgm:spPr/>
      <dgm:t>
        <a:bodyPr/>
        <a:lstStyle/>
        <a:p>
          <a:endParaRPr lang="en-GB"/>
        </a:p>
      </dgm:t>
    </dgm:pt>
    <dgm:pt modelId="{E38CE0AD-3776-46FC-B6B7-0C6C47FFD218}">
      <dgm:prSet custT="1"/>
      <dgm:spPr>
        <a:solidFill>
          <a:schemeClr val="accent6"/>
        </a:solidFill>
      </dgm:spPr>
      <dgm:t>
        <a:bodyPr/>
        <a:lstStyle/>
        <a:p>
          <a:r>
            <a:rPr lang="en-GB" sz="2400">
              <a:latin typeface="Arial" panose="020B0604020202020204" pitchFamily="34" charset="0"/>
              <a:cs typeface="Arial" panose="020B0604020202020204" pitchFamily="34" charset="0"/>
            </a:rPr>
            <a:t>1 </a:t>
          </a:r>
          <a:r>
            <a:rPr lang="en-GB" sz="2400" dirty="0">
              <a:latin typeface="Arial" panose="020B0604020202020204" pitchFamily="34" charset="0"/>
              <a:cs typeface="Arial" panose="020B0604020202020204" pitchFamily="34" charset="0"/>
            </a:rPr>
            <a:t>supporting statement deleted </a:t>
          </a:r>
          <a:endParaRPr lang="en-US" sz="2400" dirty="0">
            <a:latin typeface="Arial" panose="020B0604020202020204" pitchFamily="34" charset="0"/>
            <a:cs typeface="Arial" panose="020B0604020202020204" pitchFamily="34" charset="0"/>
          </a:endParaRPr>
        </a:p>
      </dgm:t>
    </dgm:pt>
    <dgm:pt modelId="{548CBE6D-0952-4B73-9447-08251AAB9327}" type="parTrans" cxnId="{A76D29FE-F2B1-4F99-9EC6-D2BAB4462BCD}">
      <dgm:prSet/>
      <dgm:spPr/>
      <dgm:t>
        <a:bodyPr/>
        <a:lstStyle/>
        <a:p>
          <a:endParaRPr lang="en-GB"/>
        </a:p>
      </dgm:t>
    </dgm:pt>
    <dgm:pt modelId="{7722F28B-FF30-4A8A-A6A2-C723A2E6764D}" type="sibTrans" cxnId="{A76D29FE-F2B1-4F99-9EC6-D2BAB4462BCD}">
      <dgm:prSet/>
      <dgm:spPr/>
      <dgm:t>
        <a:bodyPr/>
        <a:lstStyle/>
        <a:p>
          <a:endParaRPr lang="en-GB"/>
        </a:p>
      </dgm:t>
    </dgm:pt>
    <dgm:pt modelId="{2F7D5A2B-14B0-4A02-A839-8978933D6ECE}">
      <dgm:prSet custT="1"/>
      <dgm:spPr>
        <a:solidFill>
          <a:schemeClr val="accent6">
            <a:alpha val="55000"/>
          </a:schemeClr>
        </a:solidFill>
      </dgm:spPr>
      <dgm:t>
        <a:bodyPr/>
        <a:lstStyle/>
        <a:p>
          <a:r>
            <a:rPr lang="en-GB" sz="2400">
              <a:latin typeface="Arial" panose="020B0604020202020204" pitchFamily="34" charset="0"/>
              <a:cs typeface="Arial" panose="020B0604020202020204" pitchFamily="34" charset="0"/>
            </a:rPr>
            <a:t>Professionalism section integrated into framework</a:t>
          </a:r>
          <a:endParaRPr lang="en-GB" sz="2400" dirty="0">
            <a:latin typeface="Arial" panose="020B0604020202020204" pitchFamily="34" charset="0"/>
            <a:cs typeface="Arial" panose="020B0604020202020204" pitchFamily="34" charset="0"/>
          </a:endParaRPr>
        </a:p>
      </dgm:t>
    </dgm:pt>
    <dgm:pt modelId="{ACF4005D-184B-4B1E-885D-4D97CEA42BF3}" type="parTrans" cxnId="{AB5AE0F7-C5DE-41C3-BFF3-8886A34F743C}">
      <dgm:prSet/>
      <dgm:spPr/>
      <dgm:t>
        <a:bodyPr/>
        <a:lstStyle/>
        <a:p>
          <a:endParaRPr lang="en-GB"/>
        </a:p>
      </dgm:t>
    </dgm:pt>
    <dgm:pt modelId="{C30214B2-254F-482A-9B44-34D0CD66E740}" type="sibTrans" cxnId="{AB5AE0F7-C5DE-41C3-BFF3-8886A34F743C}">
      <dgm:prSet/>
      <dgm:spPr/>
      <dgm:t>
        <a:bodyPr/>
        <a:lstStyle/>
        <a:p>
          <a:endParaRPr lang="en-GB"/>
        </a:p>
      </dgm:t>
    </dgm:pt>
    <dgm:pt modelId="{A2FA593B-A70C-4DAC-A5BB-447A058DBB2C}" type="pres">
      <dgm:prSet presAssocID="{1FB64A99-42E4-4B0A-890D-D822D245B18D}" presName="Name0" presStyleCnt="0">
        <dgm:presLayoutVars>
          <dgm:chMax val="7"/>
          <dgm:chPref val="7"/>
          <dgm:dir/>
        </dgm:presLayoutVars>
      </dgm:prSet>
      <dgm:spPr/>
    </dgm:pt>
    <dgm:pt modelId="{E44DF426-D562-4CA3-8597-5EC9285B35DD}" type="pres">
      <dgm:prSet presAssocID="{1FB64A99-42E4-4B0A-890D-D822D245B18D}" presName="Name1" presStyleCnt="0"/>
      <dgm:spPr/>
    </dgm:pt>
    <dgm:pt modelId="{29921DE9-3308-439C-96A9-1407C5F1AF84}" type="pres">
      <dgm:prSet presAssocID="{1FB64A99-42E4-4B0A-890D-D822D245B18D}" presName="cycle" presStyleCnt="0"/>
      <dgm:spPr/>
    </dgm:pt>
    <dgm:pt modelId="{3D16B2A5-322B-40EF-A8B9-88FDFFAEE9F6}" type="pres">
      <dgm:prSet presAssocID="{1FB64A99-42E4-4B0A-890D-D822D245B18D}" presName="srcNode" presStyleLbl="node1" presStyleIdx="0" presStyleCnt="6"/>
      <dgm:spPr/>
    </dgm:pt>
    <dgm:pt modelId="{E5FFFEC4-87E2-4FEE-BBB1-2B494B3D72E8}" type="pres">
      <dgm:prSet presAssocID="{1FB64A99-42E4-4B0A-890D-D822D245B18D}" presName="conn" presStyleLbl="parChTrans1D2" presStyleIdx="0" presStyleCnt="1"/>
      <dgm:spPr/>
    </dgm:pt>
    <dgm:pt modelId="{B86C6BC9-B704-4CF6-8C82-6B6708688E2A}" type="pres">
      <dgm:prSet presAssocID="{1FB64A99-42E4-4B0A-890D-D822D245B18D}" presName="extraNode" presStyleLbl="node1" presStyleIdx="0" presStyleCnt="6"/>
      <dgm:spPr/>
    </dgm:pt>
    <dgm:pt modelId="{7B9BB505-A044-4E79-8803-0D69ECE627C0}" type="pres">
      <dgm:prSet presAssocID="{1FB64A99-42E4-4B0A-890D-D822D245B18D}" presName="dstNode" presStyleLbl="node1" presStyleIdx="0" presStyleCnt="6"/>
      <dgm:spPr/>
    </dgm:pt>
    <dgm:pt modelId="{13A97378-3E77-4F44-9A01-C987DF654181}" type="pres">
      <dgm:prSet presAssocID="{FFDA0E5F-D00A-4AD0-B1C1-E1AED22AE14D}" presName="text_1" presStyleLbl="node1" presStyleIdx="0" presStyleCnt="6">
        <dgm:presLayoutVars>
          <dgm:bulletEnabled val="1"/>
        </dgm:presLayoutVars>
      </dgm:prSet>
      <dgm:spPr/>
    </dgm:pt>
    <dgm:pt modelId="{02D74D6E-B71D-40E3-A1D2-023E28D24E1B}" type="pres">
      <dgm:prSet presAssocID="{FFDA0E5F-D00A-4AD0-B1C1-E1AED22AE14D}" presName="accent_1" presStyleCnt="0"/>
      <dgm:spPr/>
    </dgm:pt>
    <dgm:pt modelId="{29371336-DDAC-4E5F-BA37-2CABB3FD8153}" type="pres">
      <dgm:prSet presAssocID="{FFDA0E5F-D00A-4AD0-B1C1-E1AED22AE14D}" presName="accentRepeatNode" presStyleLbl="solidFgAcc1" presStyleIdx="0" presStyleCnt="6"/>
      <dgm:spPr/>
    </dgm:pt>
    <dgm:pt modelId="{82D7A358-3179-4669-A65A-20F7CE5AB263}" type="pres">
      <dgm:prSet presAssocID="{AAF3C338-59F2-4F4A-81F0-956F28832D65}" presName="text_2" presStyleLbl="node1" presStyleIdx="1" presStyleCnt="6">
        <dgm:presLayoutVars>
          <dgm:bulletEnabled val="1"/>
        </dgm:presLayoutVars>
      </dgm:prSet>
      <dgm:spPr/>
    </dgm:pt>
    <dgm:pt modelId="{14A49C5C-A7D5-4ECB-B2DF-80D90F332FB8}" type="pres">
      <dgm:prSet presAssocID="{AAF3C338-59F2-4F4A-81F0-956F28832D65}" presName="accent_2" presStyleCnt="0"/>
      <dgm:spPr/>
    </dgm:pt>
    <dgm:pt modelId="{D77AF50C-0EDE-4B6A-8DEF-791018D28D6A}" type="pres">
      <dgm:prSet presAssocID="{AAF3C338-59F2-4F4A-81F0-956F28832D65}" presName="accentRepeatNode" presStyleLbl="solidFgAcc1" presStyleIdx="1" presStyleCnt="6"/>
      <dgm:spPr/>
    </dgm:pt>
    <dgm:pt modelId="{BF37F2FA-F4CB-45BB-806E-3A1922E87DE3}" type="pres">
      <dgm:prSet presAssocID="{5E4B131E-12D2-4D39-BEC3-68F68F2C255A}" presName="text_3" presStyleLbl="node1" presStyleIdx="2" presStyleCnt="6">
        <dgm:presLayoutVars>
          <dgm:bulletEnabled val="1"/>
        </dgm:presLayoutVars>
      </dgm:prSet>
      <dgm:spPr/>
    </dgm:pt>
    <dgm:pt modelId="{234624C0-BE65-4535-AB43-3AB46EF8C03B}" type="pres">
      <dgm:prSet presAssocID="{5E4B131E-12D2-4D39-BEC3-68F68F2C255A}" presName="accent_3" presStyleCnt="0"/>
      <dgm:spPr/>
    </dgm:pt>
    <dgm:pt modelId="{EFC1D00C-4509-4218-AF84-E7BBAB51CB1A}" type="pres">
      <dgm:prSet presAssocID="{5E4B131E-12D2-4D39-BEC3-68F68F2C255A}" presName="accentRepeatNode" presStyleLbl="solidFgAcc1" presStyleIdx="2" presStyleCnt="6"/>
      <dgm:spPr/>
    </dgm:pt>
    <dgm:pt modelId="{44C0F020-25CF-4B8E-AF95-DF1DCB3BBAAA}" type="pres">
      <dgm:prSet presAssocID="{E38CE0AD-3776-46FC-B6B7-0C6C47FFD218}" presName="text_4" presStyleLbl="node1" presStyleIdx="3" presStyleCnt="6">
        <dgm:presLayoutVars>
          <dgm:bulletEnabled val="1"/>
        </dgm:presLayoutVars>
      </dgm:prSet>
      <dgm:spPr/>
    </dgm:pt>
    <dgm:pt modelId="{D9EAABBF-01A1-4B2D-BB06-75F3A1564AA6}" type="pres">
      <dgm:prSet presAssocID="{E38CE0AD-3776-46FC-B6B7-0C6C47FFD218}" presName="accent_4" presStyleCnt="0"/>
      <dgm:spPr/>
    </dgm:pt>
    <dgm:pt modelId="{F85DACF5-5605-4911-BB36-4831DBEBFF00}" type="pres">
      <dgm:prSet presAssocID="{E38CE0AD-3776-46FC-B6B7-0C6C47FFD218}" presName="accentRepeatNode" presStyleLbl="solidFgAcc1" presStyleIdx="3" presStyleCnt="6"/>
      <dgm:spPr/>
    </dgm:pt>
    <dgm:pt modelId="{3B0BBFF8-F3DB-43F3-AE2D-023F7D2623DF}" type="pres">
      <dgm:prSet presAssocID="{7B3A32FD-E8B1-466F-9D27-6BCDF3556382}" presName="text_5" presStyleLbl="node1" presStyleIdx="4" presStyleCnt="6">
        <dgm:presLayoutVars>
          <dgm:bulletEnabled val="1"/>
        </dgm:presLayoutVars>
      </dgm:prSet>
      <dgm:spPr/>
    </dgm:pt>
    <dgm:pt modelId="{B1C9580E-7A79-4571-A72C-327F78D29B23}" type="pres">
      <dgm:prSet presAssocID="{7B3A32FD-E8B1-466F-9D27-6BCDF3556382}" presName="accent_5" presStyleCnt="0"/>
      <dgm:spPr/>
    </dgm:pt>
    <dgm:pt modelId="{56502EC0-D094-41BE-802C-AB67ECE6619B}" type="pres">
      <dgm:prSet presAssocID="{7B3A32FD-E8B1-466F-9D27-6BCDF3556382}" presName="accentRepeatNode" presStyleLbl="solidFgAcc1" presStyleIdx="4" presStyleCnt="6"/>
      <dgm:spPr/>
    </dgm:pt>
    <dgm:pt modelId="{B0AC6476-1DA4-4DE5-ADFA-A6CFF1D4FA76}" type="pres">
      <dgm:prSet presAssocID="{2F7D5A2B-14B0-4A02-A839-8978933D6ECE}" presName="text_6" presStyleLbl="node1" presStyleIdx="5" presStyleCnt="6">
        <dgm:presLayoutVars>
          <dgm:bulletEnabled val="1"/>
        </dgm:presLayoutVars>
      </dgm:prSet>
      <dgm:spPr/>
    </dgm:pt>
    <dgm:pt modelId="{F6DAE7C2-11A0-449E-8E99-7F0803084678}" type="pres">
      <dgm:prSet presAssocID="{2F7D5A2B-14B0-4A02-A839-8978933D6ECE}" presName="accent_6" presStyleCnt="0"/>
      <dgm:spPr/>
    </dgm:pt>
    <dgm:pt modelId="{C8AD99F3-9723-41E0-9F9C-9EB721862AB6}" type="pres">
      <dgm:prSet presAssocID="{2F7D5A2B-14B0-4A02-A839-8978933D6ECE}" presName="accentRepeatNode" presStyleLbl="solidFgAcc1" presStyleIdx="5" presStyleCnt="6"/>
      <dgm:spPr/>
    </dgm:pt>
  </dgm:ptLst>
  <dgm:cxnLst>
    <dgm:cxn modelId="{A4714923-E25B-43DA-82D1-746E0F55BADD}" type="presOf" srcId="{FFDA0E5F-D00A-4AD0-B1C1-E1AED22AE14D}" destId="{13A97378-3E77-4F44-9A01-C987DF654181}" srcOrd="0" destOrd="0" presId="urn:microsoft.com/office/officeart/2008/layout/VerticalCurvedList"/>
    <dgm:cxn modelId="{A1566425-7213-435B-92A0-2EF1702560A5}" srcId="{1FB64A99-42E4-4B0A-890D-D822D245B18D}" destId="{FFDA0E5F-D00A-4AD0-B1C1-E1AED22AE14D}" srcOrd="0" destOrd="0" parTransId="{9EFBCBB3-3B14-4225-8DED-36CCBCC6AFAC}" sibTransId="{DC90A4B4-0FE8-42FB-ADF2-F5C364172F64}"/>
    <dgm:cxn modelId="{AD181729-29AD-49BF-9DCB-33E9F411F1A9}" type="presOf" srcId="{5E4B131E-12D2-4D39-BEC3-68F68F2C255A}" destId="{BF37F2FA-F4CB-45BB-806E-3A1922E87DE3}" srcOrd="0" destOrd="0" presId="urn:microsoft.com/office/officeart/2008/layout/VerticalCurvedList"/>
    <dgm:cxn modelId="{80E84C2D-0502-4648-B84E-04F0FA5E085F}" type="presOf" srcId="{1FB64A99-42E4-4B0A-890D-D822D245B18D}" destId="{A2FA593B-A70C-4DAC-A5BB-447A058DBB2C}" srcOrd="0" destOrd="0" presId="urn:microsoft.com/office/officeart/2008/layout/VerticalCurvedList"/>
    <dgm:cxn modelId="{F64C6846-6D7B-49F0-AAA2-8F8A932F7EAE}" srcId="{1FB64A99-42E4-4B0A-890D-D822D245B18D}" destId="{5E4B131E-12D2-4D39-BEC3-68F68F2C255A}" srcOrd="2" destOrd="0" parTransId="{B698C5F6-38A4-4962-BDBD-8F0D085B5EF7}" sibTransId="{4C513821-BF92-4226-9FE5-1C03DD818E24}"/>
    <dgm:cxn modelId="{9049AC66-7B42-4292-B4A1-9FF5C6545A0B}" type="presOf" srcId="{AAF3C338-59F2-4F4A-81F0-956F28832D65}" destId="{82D7A358-3179-4669-A65A-20F7CE5AB263}" srcOrd="0" destOrd="0" presId="urn:microsoft.com/office/officeart/2008/layout/VerticalCurvedList"/>
    <dgm:cxn modelId="{04528248-5E09-4FFA-8177-C6DCD5F332D4}" type="presOf" srcId="{E38CE0AD-3776-46FC-B6B7-0C6C47FFD218}" destId="{44C0F020-25CF-4B8E-AF95-DF1DCB3BBAAA}" srcOrd="0" destOrd="0" presId="urn:microsoft.com/office/officeart/2008/layout/VerticalCurvedList"/>
    <dgm:cxn modelId="{6DD4775A-D27C-4D06-B0C7-B8F6A8DA5894}" type="presOf" srcId="{7B3A32FD-E8B1-466F-9D27-6BCDF3556382}" destId="{3B0BBFF8-F3DB-43F3-AE2D-023F7D2623DF}" srcOrd="0" destOrd="0" presId="urn:microsoft.com/office/officeart/2008/layout/VerticalCurvedList"/>
    <dgm:cxn modelId="{51AB7592-5608-484A-B2E2-3D2446DAE523}" type="presOf" srcId="{DC90A4B4-0FE8-42FB-ADF2-F5C364172F64}" destId="{E5FFFEC4-87E2-4FEE-BBB1-2B494B3D72E8}" srcOrd="0" destOrd="0" presId="urn:microsoft.com/office/officeart/2008/layout/VerticalCurvedList"/>
    <dgm:cxn modelId="{F377C3C9-0F44-4D51-A879-9DA48B833643}" type="presOf" srcId="{2F7D5A2B-14B0-4A02-A839-8978933D6ECE}" destId="{B0AC6476-1DA4-4DE5-ADFA-A6CFF1D4FA76}" srcOrd="0" destOrd="0" presId="urn:microsoft.com/office/officeart/2008/layout/VerticalCurvedList"/>
    <dgm:cxn modelId="{197662D3-D431-44BE-80DB-ABEA93E6DC25}" srcId="{1FB64A99-42E4-4B0A-890D-D822D245B18D}" destId="{7B3A32FD-E8B1-466F-9D27-6BCDF3556382}" srcOrd="4" destOrd="0" parTransId="{612D5021-C059-4D3A-BBA5-6F1E6EB655A9}" sibTransId="{8B991916-6233-4B02-952C-175321923AE6}"/>
    <dgm:cxn modelId="{AA379CE9-F2DF-460C-A162-55A679A8A0B6}" srcId="{1FB64A99-42E4-4B0A-890D-D822D245B18D}" destId="{AAF3C338-59F2-4F4A-81F0-956F28832D65}" srcOrd="1" destOrd="0" parTransId="{9ECCF823-3591-4ABA-9077-8BECF5ADF045}" sibTransId="{E6076D94-579A-4D67-9D50-523BD22ADBC8}"/>
    <dgm:cxn modelId="{AB5AE0F7-C5DE-41C3-BFF3-8886A34F743C}" srcId="{1FB64A99-42E4-4B0A-890D-D822D245B18D}" destId="{2F7D5A2B-14B0-4A02-A839-8978933D6ECE}" srcOrd="5" destOrd="0" parTransId="{ACF4005D-184B-4B1E-885D-4D97CEA42BF3}" sibTransId="{C30214B2-254F-482A-9B44-34D0CD66E740}"/>
    <dgm:cxn modelId="{A76D29FE-F2B1-4F99-9EC6-D2BAB4462BCD}" srcId="{1FB64A99-42E4-4B0A-890D-D822D245B18D}" destId="{E38CE0AD-3776-46FC-B6B7-0C6C47FFD218}" srcOrd="3" destOrd="0" parTransId="{548CBE6D-0952-4B73-9447-08251AAB9327}" sibTransId="{7722F28B-FF30-4A8A-A6A2-C723A2E6764D}"/>
    <dgm:cxn modelId="{A59AD166-A59E-4977-8070-FB17D9DA9E28}" type="presParOf" srcId="{A2FA593B-A70C-4DAC-A5BB-447A058DBB2C}" destId="{E44DF426-D562-4CA3-8597-5EC9285B35DD}" srcOrd="0" destOrd="0" presId="urn:microsoft.com/office/officeart/2008/layout/VerticalCurvedList"/>
    <dgm:cxn modelId="{DA3BD7ED-1DDA-47BF-8A31-2A591948E375}" type="presParOf" srcId="{E44DF426-D562-4CA3-8597-5EC9285B35DD}" destId="{29921DE9-3308-439C-96A9-1407C5F1AF84}" srcOrd="0" destOrd="0" presId="urn:microsoft.com/office/officeart/2008/layout/VerticalCurvedList"/>
    <dgm:cxn modelId="{F0192302-1F49-4409-8451-88C73E28BC4E}" type="presParOf" srcId="{29921DE9-3308-439C-96A9-1407C5F1AF84}" destId="{3D16B2A5-322B-40EF-A8B9-88FDFFAEE9F6}" srcOrd="0" destOrd="0" presId="urn:microsoft.com/office/officeart/2008/layout/VerticalCurvedList"/>
    <dgm:cxn modelId="{FA5960AC-988C-4FB3-8EBA-6762C28EFB7C}" type="presParOf" srcId="{29921DE9-3308-439C-96A9-1407C5F1AF84}" destId="{E5FFFEC4-87E2-4FEE-BBB1-2B494B3D72E8}" srcOrd="1" destOrd="0" presId="urn:microsoft.com/office/officeart/2008/layout/VerticalCurvedList"/>
    <dgm:cxn modelId="{F744E106-D982-4ADC-9F7C-E8C090ED0E74}" type="presParOf" srcId="{29921DE9-3308-439C-96A9-1407C5F1AF84}" destId="{B86C6BC9-B704-4CF6-8C82-6B6708688E2A}" srcOrd="2" destOrd="0" presId="urn:microsoft.com/office/officeart/2008/layout/VerticalCurvedList"/>
    <dgm:cxn modelId="{A4D12469-ABA2-4002-9E34-784C1013C5DF}" type="presParOf" srcId="{29921DE9-3308-439C-96A9-1407C5F1AF84}" destId="{7B9BB505-A044-4E79-8803-0D69ECE627C0}" srcOrd="3" destOrd="0" presId="urn:microsoft.com/office/officeart/2008/layout/VerticalCurvedList"/>
    <dgm:cxn modelId="{4552ADE4-59FB-4048-8E07-7C1E1B0D6920}" type="presParOf" srcId="{E44DF426-D562-4CA3-8597-5EC9285B35DD}" destId="{13A97378-3E77-4F44-9A01-C987DF654181}" srcOrd="1" destOrd="0" presId="urn:microsoft.com/office/officeart/2008/layout/VerticalCurvedList"/>
    <dgm:cxn modelId="{22933825-8247-4EBF-BF8B-F4DB63DADA32}" type="presParOf" srcId="{E44DF426-D562-4CA3-8597-5EC9285B35DD}" destId="{02D74D6E-B71D-40E3-A1D2-023E28D24E1B}" srcOrd="2" destOrd="0" presId="urn:microsoft.com/office/officeart/2008/layout/VerticalCurvedList"/>
    <dgm:cxn modelId="{4A8EDD19-5F81-4D04-A177-D16BAC5943AD}" type="presParOf" srcId="{02D74D6E-B71D-40E3-A1D2-023E28D24E1B}" destId="{29371336-DDAC-4E5F-BA37-2CABB3FD8153}" srcOrd="0" destOrd="0" presId="urn:microsoft.com/office/officeart/2008/layout/VerticalCurvedList"/>
    <dgm:cxn modelId="{9379FD71-08A6-44E0-98A3-3DE9F2C82829}" type="presParOf" srcId="{E44DF426-D562-4CA3-8597-5EC9285B35DD}" destId="{82D7A358-3179-4669-A65A-20F7CE5AB263}" srcOrd="3" destOrd="0" presId="urn:microsoft.com/office/officeart/2008/layout/VerticalCurvedList"/>
    <dgm:cxn modelId="{0AB1E082-329C-4182-9F70-A3A6D4DFD5AE}" type="presParOf" srcId="{E44DF426-D562-4CA3-8597-5EC9285B35DD}" destId="{14A49C5C-A7D5-4ECB-B2DF-80D90F332FB8}" srcOrd="4" destOrd="0" presId="urn:microsoft.com/office/officeart/2008/layout/VerticalCurvedList"/>
    <dgm:cxn modelId="{556B3BE5-6C2C-4A93-8B4A-167D362B0ADA}" type="presParOf" srcId="{14A49C5C-A7D5-4ECB-B2DF-80D90F332FB8}" destId="{D77AF50C-0EDE-4B6A-8DEF-791018D28D6A}" srcOrd="0" destOrd="0" presId="urn:microsoft.com/office/officeart/2008/layout/VerticalCurvedList"/>
    <dgm:cxn modelId="{BE827E7E-31F4-43FC-9909-C73369593A6C}" type="presParOf" srcId="{E44DF426-D562-4CA3-8597-5EC9285B35DD}" destId="{BF37F2FA-F4CB-45BB-806E-3A1922E87DE3}" srcOrd="5" destOrd="0" presId="urn:microsoft.com/office/officeart/2008/layout/VerticalCurvedList"/>
    <dgm:cxn modelId="{C5AC777C-B4D4-437B-944E-E6F41BC46CFD}" type="presParOf" srcId="{E44DF426-D562-4CA3-8597-5EC9285B35DD}" destId="{234624C0-BE65-4535-AB43-3AB46EF8C03B}" srcOrd="6" destOrd="0" presId="urn:microsoft.com/office/officeart/2008/layout/VerticalCurvedList"/>
    <dgm:cxn modelId="{0F3BD920-E426-48AD-B54B-AA76BDDDC38D}" type="presParOf" srcId="{234624C0-BE65-4535-AB43-3AB46EF8C03B}" destId="{EFC1D00C-4509-4218-AF84-E7BBAB51CB1A}" srcOrd="0" destOrd="0" presId="urn:microsoft.com/office/officeart/2008/layout/VerticalCurvedList"/>
    <dgm:cxn modelId="{CAF41375-C658-47C8-8282-13C94EAD3CAE}" type="presParOf" srcId="{E44DF426-D562-4CA3-8597-5EC9285B35DD}" destId="{44C0F020-25CF-4B8E-AF95-DF1DCB3BBAAA}" srcOrd="7" destOrd="0" presId="urn:microsoft.com/office/officeart/2008/layout/VerticalCurvedList"/>
    <dgm:cxn modelId="{C7CE74EC-55D6-424D-BAC9-0A5474995A58}" type="presParOf" srcId="{E44DF426-D562-4CA3-8597-5EC9285B35DD}" destId="{D9EAABBF-01A1-4B2D-BB06-75F3A1564AA6}" srcOrd="8" destOrd="0" presId="urn:microsoft.com/office/officeart/2008/layout/VerticalCurvedList"/>
    <dgm:cxn modelId="{E8C2CD4E-5102-4745-A649-72A4A34D4EC1}" type="presParOf" srcId="{D9EAABBF-01A1-4B2D-BB06-75F3A1564AA6}" destId="{F85DACF5-5605-4911-BB36-4831DBEBFF00}" srcOrd="0" destOrd="0" presId="urn:microsoft.com/office/officeart/2008/layout/VerticalCurvedList"/>
    <dgm:cxn modelId="{79AE14EF-E1BC-41F7-A715-CB5F789CB38B}" type="presParOf" srcId="{E44DF426-D562-4CA3-8597-5EC9285B35DD}" destId="{3B0BBFF8-F3DB-43F3-AE2D-023F7D2623DF}" srcOrd="9" destOrd="0" presId="urn:microsoft.com/office/officeart/2008/layout/VerticalCurvedList"/>
    <dgm:cxn modelId="{1578BE8C-843C-478C-83FF-8E1E860015A9}" type="presParOf" srcId="{E44DF426-D562-4CA3-8597-5EC9285B35DD}" destId="{B1C9580E-7A79-4571-A72C-327F78D29B23}" srcOrd="10" destOrd="0" presId="urn:microsoft.com/office/officeart/2008/layout/VerticalCurvedList"/>
    <dgm:cxn modelId="{8D2202C6-166F-4AE6-B5F8-3DC70DC90680}" type="presParOf" srcId="{B1C9580E-7A79-4571-A72C-327F78D29B23}" destId="{56502EC0-D094-41BE-802C-AB67ECE6619B}" srcOrd="0" destOrd="0" presId="urn:microsoft.com/office/officeart/2008/layout/VerticalCurvedList"/>
    <dgm:cxn modelId="{D00A342E-652B-4797-AF42-E741887E0672}" type="presParOf" srcId="{E44DF426-D562-4CA3-8597-5EC9285B35DD}" destId="{B0AC6476-1DA4-4DE5-ADFA-A6CFF1D4FA76}" srcOrd="11" destOrd="0" presId="urn:microsoft.com/office/officeart/2008/layout/VerticalCurvedList"/>
    <dgm:cxn modelId="{9DAE3E3D-C165-420F-A4FA-BCCD3B51FF17}" type="presParOf" srcId="{E44DF426-D562-4CA3-8597-5EC9285B35DD}" destId="{F6DAE7C2-11A0-449E-8E99-7F0803084678}" srcOrd="12" destOrd="0" presId="urn:microsoft.com/office/officeart/2008/layout/VerticalCurvedList"/>
    <dgm:cxn modelId="{A6FAB259-3AE4-442A-9FAF-573848F1E7C8}" type="presParOf" srcId="{F6DAE7C2-11A0-449E-8E99-7F0803084678}" destId="{C8AD99F3-9723-41E0-9F9C-9EB721862AB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64D72-217E-490B-969B-CB5C19F0DA75}">
      <dsp:nvSpPr>
        <dsp:cNvPr id="0" name=""/>
        <dsp:cNvSpPr/>
      </dsp:nvSpPr>
      <dsp:spPr>
        <a:xfrm>
          <a:off x="0" y="4753623"/>
          <a:ext cx="2226072" cy="779871"/>
        </a:xfrm>
        <a:prstGeom prst="rect">
          <a:avLst/>
        </a:prstGeom>
        <a:solidFill>
          <a:schemeClr val="accent5">
            <a:alpha val="35113"/>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318" tIns="170688" rIns="15831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Supporting tools</a:t>
          </a:r>
          <a:endParaRPr lang="en-US" sz="2400" kern="1200" dirty="0">
            <a:latin typeface="Arial" panose="020B0604020202020204" pitchFamily="34" charset="0"/>
            <a:cs typeface="Arial" panose="020B0604020202020204" pitchFamily="34" charset="0"/>
          </a:endParaRPr>
        </a:p>
      </dsp:txBody>
      <dsp:txXfrm>
        <a:off x="0" y="4753623"/>
        <a:ext cx="2226072" cy="779871"/>
      </dsp:txXfrm>
    </dsp:sp>
    <dsp:sp modelId="{5799B170-87FF-4F65-8F68-79D3D8CF8C69}">
      <dsp:nvSpPr>
        <dsp:cNvPr id="0" name=""/>
        <dsp:cNvSpPr/>
      </dsp:nvSpPr>
      <dsp:spPr>
        <a:xfrm>
          <a:off x="2226071" y="4753623"/>
          <a:ext cx="6678216" cy="779871"/>
        </a:xfrm>
        <a:prstGeom prst="rect">
          <a:avLst/>
        </a:prstGeom>
        <a:solidFill>
          <a:schemeClr val="accent5">
            <a:alpha val="10323"/>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466" tIns="254000" rIns="135466" bIns="2540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Examples of use in practice, Evidencing competencies and Supporting resources</a:t>
          </a:r>
          <a:endParaRPr lang="en-US" sz="2000" kern="1200" dirty="0">
            <a:latin typeface="Arial" panose="020B0604020202020204" pitchFamily="34" charset="0"/>
            <a:cs typeface="Arial" panose="020B0604020202020204" pitchFamily="34" charset="0"/>
          </a:endParaRPr>
        </a:p>
      </dsp:txBody>
      <dsp:txXfrm>
        <a:off x="2226071" y="4753623"/>
        <a:ext cx="6678216" cy="779871"/>
      </dsp:txXfrm>
    </dsp:sp>
    <dsp:sp modelId="{36FCE259-ABF3-4852-9DAB-ACC9936C49C6}">
      <dsp:nvSpPr>
        <dsp:cNvPr id="0" name=""/>
        <dsp:cNvSpPr/>
      </dsp:nvSpPr>
      <dsp:spPr>
        <a:xfrm rot="10800000">
          <a:off x="0" y="3565878"/>
          <a:ext cx="2226072" cy="1199442"/>
        </a:xfrm>
        <a:prstGeom prst="upArrowCallout">
          <a:avLst>
            <a:gd name="adj1" fmla="val 5000"/>
            <a:gd name="adj2" fmla="val 10000"/>
            <a:gd name="adj3" fmla="val 15000"/>
            <a:gd name="adj4" fmla="val 64977"/>
          </a:avLst>
        </a:prstGeom>
        <a:solidFill>
          <a:schemeClr val="accent5">
            <a:alpha val="49714"/>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318" tIns="170688" rIns="15831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The framework</a:t>
          </a:r>
          <a:endParaRPr lang="en-US" sz="2400" kern="1200" dirty="0">
            <a:latin typeface="Arial" panose="020B0604020202020204" pitchFamily="34" charset="0"/>
            <a:cs typeface="Arial" panose="020B0604020202020204" pitchFamily="34" charset="0"/>
          </a:endParaRPr>
        </a:p>
      </dsp:txBody>
      <dsp:txXfrm rot="-10800000">
        <a:off x="0" y="3565878"/>
        <a:ext cx="2226072" cy="779637"/>
      </dsp:txXfrm>
    </dsp:sp>
    <dsp:sp modelId="{D44D7FF9-9699-4B08-868F-92B69B2E3703}">
      <dsp:nvSpPr>
        <dsp:cNvPr id="0" name=""/>
        <dsp:cNvSpPr/>
      </dsp:nvSpPr>
      <dsp:spPr>
        <a:xfrm>
          <a:off x="2226071" y="3565878"/>
          <a:ext cx="6678216" cy="779637"/>
        </a:xfrm>
        <a:prstGeom prst="rect">
          <a:avLst/>
        </a:prstGeom>
        <a:solidFill>
          <a:schemeClr val="accent5">
            <a:alpha val="10323"/>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466" tIns="254000" rIns="135466" bIns="2540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Structure and content of competencies 1-10</a:t>
          </a:r>
        </a:p>
      </dsp:txBody>
      <dsp:txXfrm>
        <a:off x="2226071" y="3565878"/>
        <a:ext cx="6678216" cy="779637"/>
      </dsp:txXfrm>
    </dsp:sp>
    <dsp:sp modelId="{A647F46E-8A85-401F-B408-E498FED1F63D}">
      <dsp:nvSpPr>
        <dsp:cNvPr id="0" name=""/>
        <dsp:cNvSpPr/>
      </dsp:nvSpPr>
      <dsp:spPr>
        <a:xfrm rot="10800000">
          <a:off x="0" y="2378134"/>
          <a:ext cx="2226072" cy="1199442"/>
        </a:xfrm>
        <a:prstGeom prst="upArrowCallout">
          <a:avLst>
            <a:gd name="adj1" fmla="val 5000"/>
            <a:gd name="adj2" fmla="val 10000"/>
            <a:gd name="adj3" fmla="val 15000"/>
            <a:gd name="adj4" fmla="val 64977"/>
          </a:avLst>
        </a:prstGeom>
        <a:solidFill>
          <a:schemeClr val="accent5">
            <a:alpha val="69849"/>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318" tIns="170688" rIns="15831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What was updated </a:t>
          </a:r>
          <a:endParaRPr lang="en-US" sz="2400" kern="1200" dirty="0">
            <a:latin typeface="Arial" panose="020B0604020202020204" pitchFamily="34" charset="0"/>
            <a:cs typeface="Arial" panose="020B0604020202020204" pitchFamily="34" charset="0"/>
          </a:endParaRPr>
        </a:p>
      </dsp:txBody>
      <dsp:txXfrm rot="-10800000">
        <a:off x="0" y="2378134"/>
        <a:ext cx="2226072" cy="779637"/>
      </dsp:txXfrm>
    </dsp:sp>
    <dsp:sp modelId="{75A62CE3-F8CF-426C-A591-5A5451AFB56E}">
      <dsp:nvSpPr>
        <dsp:cNvPr id="0" name=""/>
        <dsp:cNvSpPr/>
      </dsp:nvSpPr>
      <dsp:spPr>
        <a:xfrm>
          <a:off x="2226071" y="2378134"/>
          <a:ext cx="6678216" cy="779637"/>
        </a:xfrm>
        <a:prstGeom prst="rect">
          <a:avLst/>
        </a:prstGeom>
        <a:solidFill>
          <a:schemeClr val="accent5">
            <a:alpha val="10323"/>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466" tIns="254000" rIns="135466" bIns="2540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Key changes - framework and website</a:t>
          </a:r>
        </a:p>
      </dsp:txBody>
      <dsp:txXfrm>
        <a:off x="2226071" y="2378134"/>
        <a:ext cx="6678216" cy="779637"/>
      </dsp:txXfrm>
    </dsp:sp>
    <dsp:sp modelId="{F7D813E3-EFAF-40EE-A651-4A0F4BF946D2}">
      <dsp:nvSpPr>
        <dsp:cNvPr id="0" name=""/>
        <dsp:cNvSpPr/>
      </dsp:nvSpPr>
      <dsp:spPr>
        <a:xfrm rot="10800000">
          <a:off x="0" y="1190390"/>
          <a:ext cx="2226072" cy="1199442"/>
        </a:xfrm>
        <a:prstGeom prst="upArrowCallout">
          <a:avLst>
            <a:gd name="adj1" fmla="val 5000"/>
            <a:gd name="adj2" fmla="val 10000"/>
            <a:gd name="adj3" fmla="val 15000"/>
            <a:gd name="adj4" fmla="val 64977"/>
          </a:avLst>
        </a:prstGeom>
        <a:solidFill>
          <a:schemeClr val="accent5">
            <a:alpha val="84973"/>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318" tIns="170688" rIns="15831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The update </a:t>
          </a:r>
          <a:endParaRPr lang="en-US" sz="2400" kern="1200" dirty="0">
            <a:latin typeface="Arial" panose="020B0604020202020204" pitchFamily="34" charset="0"/>
            <a:cs typeface="Arial" panose="020B0604020202020204" pitchFamily="34" charset="0"/>
          </a:endParaRPr>
        </a:p>
      </dsp:txBody>
      <dsp:txXfrm rot="-10800000">
        <a:off x="0" y="1190390"/>
        <a:ext cx="2226072" cy="779637"/>
      </dsp:txXfrm>
    </dsp:sp>
    <dsp:sp modelId="{572EF532-E559-4EF9-9C8B-60AB9F0843A4}">
      <dsp:nvSpPr>
        <dsp:cNvPr id="0" name=""/>
        <dsp:cNvSpPr/>
      </dsp:nvSpPr>
      <dsp:spPr>
        <a:xfrm>
          <a:off x="2226071" y="1190390"/>
          <a:ext cx="6678216" cy="779637"/>
        </a:xfrm>
        <a:prstGeom prst="rect">
          <a:avLst/>
        </a:prstGeom>
        <a:solidFill>
          <a:schemeClr val="accent5">
            <a:alpha val="10323"/>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466" tIns="254000" rIns="135466" bIns="2540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Reason for update, Update process, Open consultation</a:t>
          </a:r>
        </a:p>
      </dsp:txBody>
      <dsp:txXfrm>
        <a:off x="2226071" y="1190390"/>
        <a:ext cx="6678216" cy="779637"/>
      </dsp:txXfrm>
    </dsp:sp>
    <dsp:sp modelId="{FDEAADC3-42EB-4CA6-86CA-86AF58B18253}">
      <dsp:nvSpPr>
        <dsp:cNvPr id="0" name=""/>
        <dsp:cNvSpPr/>
      </dsp:nvSpPr>
      <dsp:spPr>
        <a:xfrm rot="10800000">
          <a:off x="0" y="2646"/>
          <a:ext cx="2226072" cy="1199442"/>
        </a:xfrm>
        <a:prstGeom prst="upArrowCallout">
          <a:avLst>
            <a:gd name="adj1" fmla="val 5000"/>
            <a:gd name="adj2" fmla="val 10000"/>
            <a:gd name="adj3" fmla="val 15000"/>
            <a:gd name="adj4" fmla="val 64977"/>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318" tIns="170688" rIns="15831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Background</a:t>
          </a:r>
          <a:endParaRPr lang="en-US" sz="2400" kern="1200" dirty="0">
            <a:latin typeface="Arial" panose="020B0604020202020204" pitchFamily="34" charset="0"/>
            <a:cs typeface="Arial" panose="020B0604020202020204" pitchFamily="34" charset="0"/>
          </a:endParaRPr>
        </a:p>
      </dsp:txBody>
      <dsp:txXfrm rot="-10800000">
        <a:off x="0" y="2646"/>
        <a:ext cx="2226072" cy="779637"/>
      </dsp:txXfrm>
    </dsp:sp>
    <dsp:sp modelId="{A94E0BF2-61CC-4F84-9C04-D351F141D4A2}">
      <dsp:nvSpPr>
        <dsp:cNvPr id="0" name=""/>
        <dsp:cNvSpPr/>
      </dsp:nvSpPr>
      <dsp:spPr>
        <a:xfrm>
          <a:off x="2226071" y="2646"/>
          <a:ext cx="6678216" cy="779637"/>
        </a:xfrm>
        <a:prstGeom prst="rect">
          <a:avLst/>
        </a:prstGeom>
        <a:solidFill>
          <a:schemeClr val="accent5">
            <a:alpha val="10323"/>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466" tIns="254000" rIns="135466" bIns="2540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What is it? Who’s it for? How to use? Why needed? When published? Who’s involved?</a:t>
          </a:r>
        </a:p>
      </dsp:txBody>
      <dsp:txXfrm>
        <a:off x="2226071" y="2646"/>
        <a:ext cx="6678216" cy="7796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EB639-C466-460D-B803-0BFBAACEE35C}">
      <dsp:nvSpPr>
        <dsp:cNvPr id="0" name=""/>
        <dsp:cNvSpPr/>
      </dsp:nvSpPr>
      <dsp:spPr>
        <a:xfrm>
          <a:off x="-5496371" y="-841541"/>
          <a:ext cx="6544369" cy="6544369"/>
        </a:xfrm>
        <a:prstGeom prst="blockArc">
          <a:avLst>
            <a:gd name="adj1" fmla="val 18900000"/>
            <a:gd name="adj2" fmla="val 2700000"/>
            <a:gd name="adj3" fmla="val 330"/>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6CC81E-14E0-4D0C-A9CB-FEC92FDCB43A}">
      <dsp:nvSpPr>
        <dsp:cNvPr id="0" name=""/>
        <dsp:cNvSpPr/>
      </dsp:nvSpPr>
      <dsp:spPr>
        <a:xfrm>
          <a:off x="390640" y="255995"/>
          <a:ext cx="8583153" cy="511796"/>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238"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Web version</a:t>
          </a:r>
          <a:endParaRPr lang="en-US" sz="2400" kern="1200" dirty="0">
            <a:latin typeface="Arial" panose="020B0604020202020204" pitchFamily="34" charset="0"/>
            <a:cs typeface="Arial" panose="020B0604020202020204" pitchFamily="34" charset="0"/>
          </a:endParaRPr>
        </a:p>
      </dsp:txBody>
      <dsp:txXfrm>
        <a:off x="390640" y="255995"/>
        <a:ext cx="8583153" cy="511796"/>
      </dsp:txXfrm>
    </dsp:sp>
    <dsp:sp modelId="{93189E58-8447-4EAF-B4A5-ED0DC38957AD}">
      <dsp:nvSpPr>
        <dsp:cNvPr id="0" name=""/>
        <dsp:cNvSpPr/>
      </dsp:nvSpPr>
      <dsp:spPr>
        <a:xfrm>
          <a:off x="70767" y="192020"/>
          <a:ext cx="639745" cy="63974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AFE209-B931-47B3-BFC7-1CEC83D212F8}">
      <dsp:nvSpPr>
        <dsp:cNvPr id="0" name=""/>
        <dsp:cNvSpPr/>
      </dsp:nvSpPr>
      <dsp:spPr>
        <a:xfrm>
          <a:off x="811627" y="1023592"/>
          <a:ext cx="8162166" cy="511796"/>
        </a:xfrm>
        <a:prstGeom prst="rect">
          <a:avLst/>
        </a:prstGeom>
        <a:solidFill>
          <a:schemeClr val="accent6">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238"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Welsh version</a:t>
          </a:r>
          <a:endParaRPr lang="en-US" sz="2400" kern="1200" dirty="0">
            <a:latin typeface="Arial" panose="020B0604020202020204" pitchFamily="34" charset="0"/>
            <a:cs typeface="Arial" panose="020B0604020202020204" pitchFamily="34" charset="0"/>
          </a:endParaRPr>
        </a:p>
      </dsp:txBody>
      <dsp:txXfrm>
        <a:off x="811627" y="1023592"/>
        <a:ext cx="8162166" cy="511796"/>
      </dsp:txXfrm>
    </dsp:sp>
    <dsp:sp modelId="{D8C0BD5D-F3A0-4905-932B-C5FE09735699}">
      <dsp:nvSpPr>
        <dsp:cNvPr id="0" name=""/>
        <dsp:cNvSpPr/>
      </dsp:nvSpPr>
      <dsp:spPr>
        <a:xfrm>
          <a:off x="491755" y="959618"/>
          <a:ext cx="639745" cy="639745"/>
        </a:xfrm>
        <a:prstGeom prst="ellipse">
          <a:avLst/>
        </a:prstGeom>
        <a:solidFill>
          <a:schemeClr val="lt1">
            <a:hueOff val="0"/>
            <a:satOff val="0"/>
            <a:lumOff val="0"/>
            <a:alphaOff val="0"/>
          </a:schemeClr>
        </a:solidFill>
        <a:ln w="12700" cap="flat" cmpd="sng" algn="ctr">
          <a:solidFill>
            <a:schemeClr val="accent5">
              <a:hueOff val="1461783"/>
              <a:satOff val="-2134"/>
              <a:lumOff val="21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5F37EE-1205-42BF-BCCD-3CBFFE7596B7}">
      <dsp:nvSpPr>
        <dsp:cNvPr id="0" name=""/>
        <dsp:cNvSpPr/>
      </dsp:nvSpPr>
      <dsp:spPr>
        <a:xfrm>
          <a:off x="1004134" y="1791189"/>
          <a:ext cx="7969659" cy="511796"/>
        </a:xfrm>
        <a:prstGeom prst="rect">
          <a:avLst/>
        </a:prstGeom>
        <a:solidFill>
          <a:schemeClr val="accent6">
            <a:alpha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238"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Summary of changes </a:t>
          </a:r>
        </a:p>
      </dsp:txBody>
      <dsp:txXfrm>
        <a:off x="1004134" y="1791189"/>
        <a:ext cx="7969659" cy="511796"/>
      </dsp:txXfrm>
    </dsp:sp>
    <dsp:sp modelId="{2C98AF29-4ECF-43F7-B03D-E46E51EE8B81}">
      <dsp:nvSpPr>
        <dsp:cNvPr id="0" name=""/>
        <dsp:cNvSpPr/>
      </dsp:nvSpPr>
      <dsp:spPr>
        <a:xfrm>
          <a:off x="684262" y="1727215"/>
          <a:ext cx="639745" cy="639745"/>
        </a:xfrm>
        <a:prstGeom prst="ellipse">
          <a:avLst/>
        </a:prstGeom>
        <a:solidFill>
          <a:schemeClr val="lt1">
            <a:hueOff val="0"/>
            <a:satOff val="0"/>
            <a:lumOff val="0"/>
            <a:alphaOff val="0"/>
          </a:schemeClr>
        </a:solidFill>
        <a:ln w="12700" cap="flat" cmpd="sng" algn="ctr">
          <a:solidFill>
            <a:schemeClr val="accent5">
              <a:hueOff val="2923567"/>
              <a:satOff val="-4269"/>
              <a:lumOff val="43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4D5465-C805-4316-9FA2-F53957B8C0BE}">
      <dsp:nvSpPr>
        <dsp:cNvPr id="0" name=""/>
        <dsp:cNvSpPr/>
      </dsp:nvSpPr>
      <dsp:spPr>
        <a:xfrm>
          <a:off x="1004134" y="2558300"/>
          <a:ext cx="7969659" cy="511796"/>
        </a:xfrm>
        <a:prstGeom prst="rect">
          <a:avLst/>
        </a:prstGeom>
        <a:solidFill>
          <a:schemeClr val="accent6">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238"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rgbClr val="FFFFFF"/>
              </a:solidFill>
              <a:latin typeface="Arial" panose="020B0604020202020204" pitchFamily="34" charset="0"/>
              <a:ea typeface="+mn-ea"/>
              <a:cs typeface="Arial" panose="020B0604020202020204" pitchFamily="34" charset="0"/>
            </a:rPr>
            <a:t>Examples</a:t>
          </a:r>
          <a:r>
            <a:rPr lang="en-GB" sz="2400" kern="1200" dirty="0">
              <a:latin typeface="Arial" panose="020B0604020202020204" pitchFamily="34" charset="0"/>
              <a:cs typeface="Arial" panose="020B0604020202020204" pitchFamily="34" charset="0"/>
            </a:rPr>
            <a:t> of use in practice</a:t>
          </a:r>
          <a:endParaRPr lang="en-US" sz="2400" kern="1200" dirty="0">
            <a:latin typeface="Arial" panose="020B0604020202020204" pitchFamily="34" charset="0"/>
            <a:cs typeface="Arial" panose="020B0604020202020204" pitchFamily="34" charset="0"/>
          </a:endParaRPr>
        </a:p>
      </dsp:txBody>
      <dsp:txXfrm>
        <a:off x="1004134" y="2558300"/>
        <a:ext cx="7969659" cy="511796"/>
      </dsp:txXfrm>
    </dsp:sp>
    <dsp:sp modelId="{51D10DE1-9C35-4249-9433-928C17184C44}">
      <dsp:nvSpPr>
        <dsp:cNvPr id="0" name=""/>
        <dsp:cNvSpPr/>
      </dsp:nvSpPr>
      <dsp:spPr>
        <a:xfrm>
          <a:off x="684262" y="2494326"/>
          <a:ext cx="639745" cy="639745"/>
        </a:xfrm>
        <a:prstGeom prst="ellipse">
          <a:avLst/>
        </a:prstGeom>
        <a:solidFill>
          <a:schemeClr val="lt1">
            <a:hueOff val="0"/>
            <a:satOff val="0"/>
            <a:lumOff val="0"/>
            <a:alphaOff val="0"/>
          </a:schemeClr>
        </a:solidFill>
        <a:ln w="12700" cap="flat" cmpd="sng" algn="ctr">
          <a:solidFill>
            <a:schemeClr val="accent5">
              <a:hueOff val="4385350"/>
              <a:satOff val="-6403"/>
              <a:lumOff val="65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C674CA-1404-4AB3-A72E-AA7B90CD2E7B}">
      <dsp:nvSpPr>
        <dsp:cNvPr id="0" name=""/>
        <dsp:cNvSpPr/>
      </dsp:nvSpPr>
      <dsp:spPr>
        <a:xfrm>
          <a:off x="811627" y="3325898"/>
          <a:ext cx="8162166" cy="511796"/>
        </a:xfrm>
        <a:prstGeom prst="rect">
          <a:avLst/>
        </a:prstGeom>
        <a:solidFill>
          <a:schemeClr val="accent6">
            <a:alpha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238"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Ways of evidencing competencies</a:t>
          </a:r>
          <a:endParaRPr lang="en-US" sz="2400" kern="1200" dirty="0">
            <a:latin typeface="Arial" panose="020B0604020202020204" pitchFamily="34" charset="0"/>
            <a:cs typeface="Arial" panose="020B0604020202020204" pitchFamily="34" charset="0"/>
          </a:endParaRPr>
        </a:p>
      </dsp:txBody>
      <dsp:txXfrm>
        <a:off x="811627" y="3325898"/>
        <a:ext cx="8162166" cy="511796"/>
      </dsp:txXfrm>
    </dsp:sp>
    <dsp:sp modelId="{21725FD9-2C30-4E04-9CFD-3D2D2F60EF34}">
      <dsp:nvSpPr>
        <dsp:cNvPr id="0" name=""/>
        <dsp:cNvSpPr/>
      </dsp:nvSpPr>
      <dsp:spPr>
        <a:xfrm>
          <a:off x="491755" y="3261923"/>
          <a:ext cx="639745" cy="639745"/>
        </a:xfrm>
        <a:prstGeom prst="ellipse">
          <a:avLst/>
        </a:prstGeom>
        <a:solidFill>
          <a:schemeClr val="lt1">
            <a:hueOff val="0"/>
            <a:satOff val="0"/>
            <a:lumOff val="0"/>
            <a:alphaOff val="0"/>
          </a:schemeClr>
        </a:solidFill>
        <a:ln w="12700" cap="flat" cmpd="sng" algn="ctr">
          <a:solidFill>
            <a:schemeClr val="accent5">
              <a:hueOff val="5847133"/>
              <a:satOff val="-8538"/>
              <a:lumOff val="87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B116E-3100-42CE-9F41-B73625BD5885}">
      <dsp:nvSpPr>
        <dsp:cNvPr id="0" name=""/>
        <dsp:cNvSpPr/>
      </dsp:nvSpPr>
      <dsp:spPr>
        <a:xfrm>
          <a:off x="390640" y="4093495"/>
          <a:ext cx="8583153" cy="511796"/>
        </a:xfrm>
        <a:prstGeom prst="rect">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238"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Supporting resources</a:t>
          </a:r>
          <a:endParaRPr lang="en-US" sz="2400" kern="1200" dirty="0">
            <a:latin typeface="Arial" panose="020B0604020202020204" pitchFamily="34" charset="0"/>
            <a:cs typeface="Arial" panose="020B0604020202020204" pitchFamily="34" charset="0"/>
          </a:endParaRPr>
        </a:p>
      </dsp:txBody>
      <dsp:txXfrm>
        <a:off x="390640" y="4093495"/>
        <a:ext cx="8583153" cy="511796"/>
      </dsp:txXfrm>
    </dsp:sp>
    <dsp:sp modelId="{F3A9F001-C2EC-49A1-9330-75E843746EC6}">
      <dsp:nvSpPr>
        <dsp:cNvPr id="0" name=""/>
        <dsp:cNvSpPr/>
      </dsp:nvSpPr>
      <dsp:spPr>
        <a:xfrm>
          <a:off x="70767" y="4029520"/>
          <a:ext cx="639745" cy="639745"/>
        </a:xfrm>
        <a:prstGeom prst="ellipse">
          <a:avLst/>
        </a:prstGeom>
        <a:solidFill>
          <a:schemeClr val="lt1">
            <a:hueOff val="0"/>
            <a:satOff val="0"/>
            <a:lumOff val="0"/>
            <a:alphaOff val="0"/>
          </a:schemeClr>
        </a:solidFill>
        <a:ln w="12700" cap="flat" cmpd="sng" algn="ctr">
          <a:solidFill>
            <a:schemeClr val="accent5">
              <a:hueOff val="7308917"/>
              <a:satOff val="-10672"/>
              <a:lumOff val="109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47AC1-1587-48F9-B1AF-8CB8F9770553}">
      <dsp:nvSpPr>
        <dsp:cNvPr id="0" name=""/>
        <dsp:cNvSpPr/>
      </dsp:nvSpPr>
      <dsp:spPr>
        <a:xfrm>
          <a:off x="0" y="161161"/>
          <a:ext cx="8904288" cy="63648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EXAMPLES OF USES OF THE FRAMEWORK IN PRACTICE</a:t>
          </a:r>
          <a:endParaRPr lang="en-US" sz="1400" kern="1200" spc="300" dirty="0">
            <a:latin typeface="Arial" panose="020B0604020202020204" pitchFamily="34" charset="0"/>
            <a:cs typeface="Arial" panose="020B0604020202020204" pitchFamily="34" charset="0"/>
          </a:endParaRPr>
        </a:p>
      </dsp:txBody>
      <dsp:txXfrm>
        <a:off x="31070" y="192231"/>
        <a:ext cx="8842148" cy="574340"/>
      </dsp:txXfrm>
    </dsp:sp>
    <dsp:sp modelId="{15600849-65AB-42A2-B2EA-E2D96BD18EEA}">
      <dsp:nvSpPr>
        <dsp:cNvPr id="0" name=""/>
        <dsp:cNvSpPr/>
      </dsp:nvSpPr>
      <dsp:spPr>
        <a:xfrm>
          <a:off x="0" y="895561"/>
          <a:ext cx="8904288" cy="636480"/>
        </a:xfrm>
        <a:prstGeom prst="roundRect">
          <a:avLst/>
        </a:prstGeom>
        <a:solidFill>
          <a:schemeClr val="accent6">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WAYS OF DEMONSTRATING/EVIDENCING COMPETENCIES</a:t>
          </a:r>
        </a:p>
      </dsp:txBody>
      <dsp:txXfrm>
        <a:off x="31070" y="926631"/>
        <a:ext cx="8842148" cy="574340"/>
      </dsp:txXfrm>
    </dsp:sp>
    <dsp:sp modelId="{05E6FE1C-76F5-42FB-B64B-3EBBD7E9A118}">
      <dsp:nvSpPr>
        <dsp:cNvPr id="0" name=""/>
        <dsp:cNvSpPr/>
      </dsp:nvSpPr>
      <dsp:spPr>
        <a:xfrm>
          <a:off x="0" y="1629961"/>
          <a:ext cx="8904288" cy="636480"/>
        </a:xfrm>
        <a:prstGeom prst="roundRect">
          <a:avLst/>
        </a:prstGeom>
        <a:solidFill>
          <a:schemeClr val="accent6">
            <a:alpha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TEMPLATE OF THE FRAMEWORK</a:t>
          </a:r>
          <a:endParaRPr lang="en-US" sz="1400" kern="1200" spc="300" dirty="0">
            <a:latin typeface="Arial" panose="020B0604020202020204" pitchFamily="34" charset="0"/>
            <a:cs typeface="Arial" panose="020B0604020202020204" pitchFamily="34" charset="0"/>
          </a:endParaRPr>
        </a:p>
      </dsp:txBody>
      <dsp:txXfrm>
        <a:off x="31070" y="1661031"/>
        <a:ext cx="8842148" cy="574340"/>
      </dsp:txXfrm>
    </dsp:sp>
    <dsp:sp modelId="{8F62C9AE-7F76-4FEB-A85D-04E0BBB7F048}">
      <dsp:nvSpPr>
        <dsp:cNvPr id="0" name=""/>
        <dsp:cNvSpPr/>
      </dsp:nvSpPr>
      <dsp:spPr>
        <a:xfrm>
          <a:off x="0" y="2339668"/>
          <a:ext cx="8904288" cy="636480"/>
        </a:xfrm>
        <a:prstGeom prst="roundRect">
          <a:avLst/>
        </a:prstGeom>
        <a:solidFill>
          <a:schemeClr val="accent6">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POWERPOINT SLIDE SET</a:t>
          </a:r>
          <a:endParaRPr lang="en-US" sz="1400" kern="1200" spc="300" dirty="0">
            <a:latin typeface="Arial" panose="020B0604020202020204" pitchFamily="34" charset="0"/>
            <a:cs typeface="Arial" panose="020B0604020202020204" pitchFamily="34" charset="0"/>
          </a:endParaRPr>
        </a:p>
      </dsp:txBody>
      <dsp:txXfrm>
        <a:off x="31070" y="2370738"/>
        <a:ext cx="8842148" cy="574340"/>
      </dsp:txXfrm>
    </dsp:sp>
    <dsp:sp modelId="{2DE62526-6550-4378-9772-BA511A771A61}">
      <dsp:nvSpPr>
        <dsp:cNvPr id="0" name=""/>
        <dsp:cNvSpPr/>
      </dsp:nvSpPr>
      <dsp:spPr>
        <a:xfrm>
          <a:off x="0" y="3059748"/>
          <a:ext cx="8904288" cy="636480"/>
        </a:xfrm>
        <a:prstGeom prst="roundRect">
          <a:avLst/>
        </a:prstGeom>
        <a:solidFill>
          <a:schemeClr val="accent6">
            <a:alpha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SUPPORTING RESOURCES</a:t>
          </a:r>
          <a:endParaRPr lang="en-US" sz="1400" kern="1200" spc="300" dirty="0">
            <a:latin typeface="Arial" panose="020B0604020202020204" pitchFamily="34" charset="0"/>
            <a:cs typeface="Arial" panose="020B0604020202020204" pitchFamily="34" charset="0"/>
          </a:endParaRPr>
        </a:p>
      </dsp:txBody>
      <dsp:txXfrm>
        <a:off x="31070" y="3090818"/>
        <a:ext cx="8842148" cy="574340"/>
      </dsp:txXfrm>
    </dsp:sp>
    <dsp:sp modelId="{19FC5B07-9C38-4E91-A2CD-B9B2E837C089}">
      <dsp:nvSpPr>
        <dsp:cNvPr id="0" name=""/>
        <dsp:cNvSpPr/>
      </dsp:nvSpPr>
      <dsp:spPr>
        <a:xfrm>
          <a:off x="0" y="3790386"/>
          <a:ext cx="8904288" cy="636480"/>
        </a:xfrm>
        <a:prstGeom prst="roundRect">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A COMPETENCY FRAMEWORK FOR DESIGNATED PRESCRIBING PRACTITIONERS</a:t>
          </a:r>
        </a:p>
      </dsp:txBody>
      <dsp:txXfrm>
        <a:off x="31070" y="3821456"/>
        <a:ext cx="8842148" cy="5743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00C7C-417A-4144-8865-7C49B2777F36}">
      <dsp:nvSpPr>
        <dsp:cNvPr id="0" name=""/>
        <dsp:cNvSpPr/>
      </dsp:nvSpPr>
      <dsp:spPr>
        <a:xfrm>
          <a:off x="3012" y="822255"/>
          <a:ext cx="2390036" cy="1434022"/>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711200">
            <a:lnSpc>
              <a:spcPct val="90000"/>
            </a:lnSpc>
            <a:spcBef>
              <a:spcPct val="0"/>
            </a:spcBef>
            <a:spcAft>
              <a:spcPct val="35000"/>
            </a:spcAft>
            <a:buNone/>
          </a:pPr>
          <a:r>
            <a:rPr lang="en-GB" sz="1600" b="0" kern="1200" spc="300" dirty="0">
              <a:latin typeface="Arial" panose="020B0604020202020204" pitchFamily="34" charset="0"/>
              <a:cs typeface="Arial" panose="020B0604020202020204" pitchFamily="34" charset="0"/>
            </a:rPr>
            <a:t>REAL LIFE PRACTICE EXAMPLES</a:t>
          </a:r>
          <a:endParaRPr lang="en-US" sz="1600" b="0" kern="1200" spc="300" dirty="0">
            <a:latin typeface="Arial" panose="020B0604020202020204" pitchFamily="34" charset="0"/>
            <a:cs typeface="Arial" panose="020B0604020202020204" pitchFamily="34" charset="0"/>
          </a:endParaRPr>
        </a:p>
      </dsp:txBody>
      <dsp:txXfrm>
        <a:off x="3012" y="822255"/>
        <a:ext cx="2390036" cy="1434022"/>
      </dsp:txXfrm>
    </dsp:sp>
    <dsp:sp modelId="{4B4D1446-9601-44E7-BF74-9DB46AEF36E2}">
      <dsp:nvSpPr>
        <dsp:cNvPr id="0" name=""/>
        <dsp:cNvSpPr/>
      </dsp:nvSpPr>
      <dsp:spPr>
        <a:xfrm>
          <a:off x="2632052" y="822255"/>
          <a:ext cx="2390036" cy="1434022"/>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SUPERVISION/</a:t>
          </a:r>
        </a:p>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OBSERVATIONS</a:t>
          </a:r>
          <a:endParaRPr lang="en-US" sz="1600" b="0" kern="1200" spc="300" dirty="0">
            <a:latin typeface="Arial" panose="020B0604020202020204" pitchFamily="34" charset="0"/>
            <a:ea typeface="+mn-ea"/>
            <a:cs typeface="Arial" panose="020B0604020202020204" pitchFamily="34" charset="0"/>
          </a:endParaRPr>
        </a:p>
      </dsp:txBody>
      <dsp:txXfrm>
        <a:off x="2632052" y="822255"/>
        <a:ext cx="2390036" cy="1434022"/>
      </dsp:txXfrm>
    </dsp:sp>
    <dsp:sp modelId="{67AE6ECD-B29B-4F2E-BB28-63AD584AFAF5}">
      <dsp:nvSpPr>
        <dsp:cNvPr id="0" name=""/>
        <dsp:cNvSpPr/>
      </dsp:nvSpPr>
      <dsp:spPr>
        <a:xfrm>
          <a:off x="5261093" y="822255"/>
          <a:ext cx="2390036" cy="1434022"/>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PORTFOLIOS MAPPED TO COMPETENCIES</a:t>
          </a:r>
          <a:endParaRPr lang="en-US" sz="1600" b="0" kern="1200" spc="300" dirty="0">
            <a:latin typeface="Arial" panose="020B0604020202020204" pitchFamily="34" charset="0"/>
            <a:ea typeface="+mn-ea"/>
            <a:cs typeface="Arial" panose="020B0604020202020204" pitchFamily="34" charset="0"/>
          </a:endParaRPr>
        </a:p>
      </dsp:txBody>
      <dsp:txXfrm>
        <a:off x="5261093" y="822255"/>
        <a:ext cx="2390036" cy="1434022"/>
      </dsp:txXfrm>
    </dsp:sp>
    <dsp:sp modelId="{2099414F-2504-438B-BEDD-B00D01484BA9}">
      <dsp:nvSpPr>
        <dsp:cNvPr id="0" name=""/>
        <dsp:cNvSpPr/>
      </dsp:nvSpPr>
      <dsp:spPr>
        <a:xfrm>
          <a:off x="7890133" y="822255"/>
          <a:ext cx="2390036" cy="1434022"/>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7112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AUDITS</a:t>
          </a:r>
          <a:endParaRPr lang="en-US" sz="1600" b="0" kern="1200" spc="300" dirty="0">
            <a:latin typeface="Arial" panose="020B0604020202020204" pitchFamily="34" charset="0"/>
            <a:ea typeface="+mn-ea"/>
            <a:cs typeface="Arial" panose="020B0604020202020204" pitchFamily="34" charset="0"/>
          </a:endParaRPr>
        </a:p>
      </dsp:txBody>
      <dsp:txXfrm>
        <a:off x="7890133" y="822255"/>
        <a:ext cx="2390036" cy="1434022"/>
      </dsp:txXfrm>
    </dsp:sp>
    <dsp:sp modelId="{68411471-1062-4235-9F88-49BC5249E363}">
      <dsp:nvSpPr>
        <dsp:cNvPr id="0" name=""/>
        <dsp:cNvSpPr/>
      </dsp:nvSpPr>
      <dsp:spPr>
        <a:xfrm>
          <a:off x="3012" y="2495281"/>
          <a:ext cx="2390036" cy="1434022"/>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7112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CASE-BASED DISCUSSIONS</a:t>
          </a:r>
          <a:endParaRPr lang="en-US" sz="1600" b="0" kern="1200" spc="300" dirty="0">
            <a:latin typeface="Arial" panose="020B0604020202020204" pitchFamily="34" charset="0"/>
            <a:ea typeface="+mn-ea"/>
            <a:cs typeface="Arial" panose="020B0604020202020204" pitchFamily="34" charset="0"/>
          </a:endParaRPr>
        </a:p>
      </dsp:txBody>
      <dsp:txXfrm>
        <a:off x="3012" y="2495281"/>
        <a:ext cx="2390036" cy="1434022"/>
      </dsp:txXfrm>
    </dsp:sp>
    <dsp:sp modelId="{31369515-3D3B-48A4-8B55-6FE41FB02EF8}">
      <dsp:nvSpPr>
        <dsp:cNvPr id="0" name=""/>
        <dsp:cNvSpPr/>
      </dsp:nvSpPr>
      <dsp:spPr>
        <a:xfrm>
          <a:off x="2632052" y="2495281"/>
          <a:ext cx="2390036" cy="1434022"/>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PEER DISCUSSIONS</a:t>
          </a:r>
          <a:br>
            <a:rPr lang="en-GB" sz="1600" b="0" kern="1200" spc="300">
              <a:latin typeface="Arial" panose="020B0604020202020204" pitchFamily="34" charset="0"/>
              <a:ea typeface="+mn-ea"/>
              <a:cs typeface="Arial" panose="020B0604020202020204" pitchFamily="34" charset="0"/>
            </a:rPr>
          </a:br>
          <a:r>
            <a:rPr lang="en-GB" sz="1600" b="0" kern="1200" spc="300">
              <a:latin typeface="Arial" panose="020B0604020202020204" pitchFamily="34" charset="0"/>
              <a:ea typeface="+mn-ea"/>
              <a:cs typeface="Arial" panose="020B0604020202020204" pitchFamily="34" charset="0"/>
            </a:rPr>
            <a:t>&amp; FEEDBACK</a:t>
          </a:r>
          <a:endParaRPr lang="en-US" sz="1600" b="0" kern="1200" spc="300" dirty="0">
            <a:latin typeface="Arial" panose="020B0604020202020204" pitchFamily="34" charset="0"/>
            <a:ea typeface="+mn-ea"/>
            <a:cs typeface="Arial" panose="020B0604020202020204" pitchFamily="34" charset="0"/>
          </a:endParaRPr>
        </a:p>
      </dsp:txBody>
      <dsp:txXfrm>
        <a:off x="2632052" y="2495281"/>
        <a:ext cx="2390036" cy="1434022"/>
      </dsp:txXfrm>
    </dsp:sp>
    <dsp:sp modelId="{1C6E00C9-DE7A-4241-818E-5DD4D3C5FC94}">
      <dsp:nvSpPr>
        <dsp:cNvPr id="0" name=""/>
        <dsp:cNvSpPr/>
      </dsp:nvSpPr>
      <dsp:spPr>
        <a:xfrm>
          <a:off x="5261093" y="2495281"/>
          <a:ext cx="2390036" cy="1434022"/>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REFLECTIVE ACCOUNTS </a:t>
          </a:r>
          <a:endParaRPr lang="en-US" sz="1600" b="0" kern="1200" spc="300" dirty="0">
            <a:latin typeface="Arial" panose="020B0604020202020204" pitchFamily="34" charset="0"/>
            <a:ea typeface="+mn-ea"/>
            <a:cs typeface="Arial" panose="020B0604020202020204" pitchFamily="34" charset="0"/>
          </a:endParaRPr>
        </a:p>
      </dsp:txBody>
      <dsp:txXfrm>
        <a:off x="5261093" y="2495281"/>
        <a:ext cx="2390036" cy="1434022"/>
      </dsp:txXfrm>
    </dsp:sp>
    <dsp:sp modelId="{A5CE52E7-EAD9-4AD8-8A28-E392A6CB04B5}">
      <dsp:nvSpPr>
        <dsp:cNvPr id="0" name=""/>
        <dsp:cNvSpPr/>
      </dsp:nvSpPr>
      <dsp:spPr>
        <a:xfrm>
          <a:off x="7890133" y="2495281"/>
          <a:ext cx="2390036" cy="1434022"/>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800100">
            <a:lnSpc>
              <a:spcPct val="90000"/>
            </a:lnSpc>
            <a:spcBef>
              <a:spcPct val="0"/>
            </a:spcBef>
            <a:spcAft>
              <a:spcPct val="35000"/>
            </a:spcAft>
            <a:buNone/>
          </a:pPr>
          <a:r>
            <a:rPr lang="en-GB" sz="1600" b="0" kern="1200" spc="300">
              <a:latin typeface="Arial" panose="020B0604020202020204" pitchFamily="34" charset="0"/>
              <a:ea typeface="+mn-ea"/>
              <a:cs typeface="Arial" panose="020B0604020202020204" pitchFamily="34" charset="0"/>
            </a:rPr>
            <a:t>CPD RECORDS</a:t>
          </a:r>
          <a:endParaRPr lang="en-US" sz="1600" b="0" kern="1200" spc="300" dirty="0">
            <a:latin typeface="Arial" panose="020B0604020202020204" pitchFamily="34" charset="0"/>
            <a:ea typeface="+mn-ea"/>
            <a:cs typeface="Arial" panose="020B0604020202020204" pitchFamily="34" charset="0"/>
          </a:endParaRPr>
        </a:p>
      </dsp:txBody>
      <dsp:txXfrm>
        <a:off x="7890133" y="2495281"/>
        <a:ext cx="2390036" cy="1434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20F5D-9B80-45E2-82CE-07AD2A025566}">
      <dsp:nvSpPr>
        <dsp:cNvPr id="0" name=""/>
        <dsp:cNvSpPr/>
      </dsp:nvSpPr>
      <dsp:spPr>
        <a:xfrm>
          <a:off x="0" y="111663"/>
          <a:ext cx="8904288" cy="0"/>
        </a:xfrm>
        <a:prstGeom prst="line">
          <a:avLst/>
        </a:prstGeom>
        <a:solidFill>
          <a:schemeClr val="accent5">
            <a:hueOff val="0"/>
            <a:satOff val="0"/>
            <a:lumOff val="0"/>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7C5DD-C69B-4AE6-8BC7-80B6A73A2788}">
      <dsp:nvSpPr>
        <dsp:cNvPr id="0" name=""/>
        <dsp:cNvSpPr/>
      </dsp:nvSpPr>
      <dsp:spPr>
        <a:xfrm>
          <a:off x="0" y="223327"/>
          <a:ext cx="8904288" cy="12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tx1"/>
              </a:solidFill>
              <a:latin typeface="Arial" panose="020B0604020202020204" pitchFamily="34" charset="0"/>
              <a:cs typeface="Arial" panose="020B0604020202020204" pitchFamily="34" charset="0"/>
            </a:rPr>
            <a:t>A generic framework for all prescribers but it must be contextualised</a:t>
          </a:r>
          <a:endParaRPr lang="en-US" sz="2400" kern="1200" dirty="0">
            <a:latin typeface="Arial" panose="020B0604020202020204" pitchFamily="34" charset="0"/>
            <a:cs typeface="Arial" panose="020B0604020202020204" pitchFamily="34" charset="0"/>
          </a:endParaRPr>
        </a:p>
      </dsp:txBody>
      <dsp:txXfrm>
        <a:off x="0" y="223327"/>
        <a:ext cx="8904288" cy="1206133"/>
      </dsp:txXfrm>
    </dsp:sp>
    <dsp:sp modelId="{2F2DAEE5-49DE-42EB-91FB-FBF000A8E022}">
      <dsp:nvSpPr>
        <dsp:cNvPr id="0" name=""/>
        <dsp:cNvSpPr/>
      </dsp:nvSpPr>
      <dsp:spPr>
        <a:xfrm>
          <a:off x="0" y="1317797"/>
          <a:ext cx="8904288" cy="0"/>
        </a:xfrm>
        <a:prstGeom prst="line">
          <a:avLst/>
        </a:prstGeom>
        <a:solidFill>
          <a:schemeClr val="accent5">
            <a:hueOff val="2436306"/>
            <a:satOff val="-3557"/>
            <a:lumOff val="3660"/>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2DD6F9-B5EE-4E26-842E-ECAD54C8FBB7}">
      <dsp:nvSpPr>
        <dsp:cNvPr id="0" name=""/>
        <dsp:cNvSpPr/>
      </dsp:nvSpPr>
      <dsp:spPr>
        <a:xfrm>
          <a:off x="0" y="1443295"/>
          <a:ext cx="8904288" cy="12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chemeClr val="tx1"/>
              </a:solidFill>
              <a:latin typeface="Arial" panose="020B0604020202020204" pitchFamily="34" charset="0"/>
              <a:cs typeface="Arial" panose="020B0604020202020204" pitchFamily="34" charset="0"/>
            </a:rPr>
            <a:t>Sets out what good prescribing looks like</a:t>
          </a:r>
        </a:p>
        <a:p>
          <a:pPr marL="0" lvl="0" indent="0" algn="l" defTabSz="1066800">
            <a:lnSpc>
              <a:spcPct val="90000"/>
            </a:lnSpc>
            <a:spcBef>
              <a:spcPct val="0"/>
            </a:spcBef>
            <a:spcAft>
              <a:spcPct val="35000"/>
            </a:spcAft>
            <a:buNone/>
          </a:pPr>
          <a:endParaRPr lang="en-GB" sz="2400" kern="1200" dirty="0">
            <a:solidFill>
              <a:schemeClr val="tx1"/>
            </a:solidFill>
            <a:latin typeface="Arial" panose="020B0604020202020204" pitchFamily="34" charset="0"/>
            <a:cs typeface="Arial" panose="020B0604020202020204" pitchFamily="34" charset="0"/>
          </a:endParaRPr>
        </a:p>
      </dsp:txBody>
      <dsp:txXfrm>
        <a:off x="0" y="1443295"/>
        <a:ext cx="8904288" cy="1206133"/>
      </dsp:txXfrm>
    </dsp:sp>
    <dsp:sp modelId="{4297736E-6146-40DF-BD3B-0F048685E69D}">
      <dsp:nvSpPr>
        <dsp:cNvPr id="0" name=""/>
        <dsp:cNvSpPr/>
      </dsp:nvSpPr>
      <dsp:spPr>
        <a:xfrm>
          <a:off x="0" y="2412267"/>
          <a:ext cx="8904288" cy="0"/>
        </a:xfrm>
        <a:prstGeom prst="line">
          <a:avLst/>
        </a:prstGeom>
        <a:solidFill>
          <a:schemeClr val="accent5">
            <a:hueOff val="4872611"/>
            <a:satOff val="-7115"/>
            <a:lumOff val="7321"/>
            <a:alphaOff val="0"/>
          </a:schemeClr>
        </a:solidFill>
        <a:ln w="12700" cap="flat" cmpd="sng" algn="ctr">
          <a:solidFill>
            <a:schemeClr val="accent5">
              <a:hueOff val="0"/>
              <a:satOff val="0"/>
              <a:lumOff val="0"/>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AE50B-1368-43D3-99BB-02A79EC85616}">
      <dsp:nvSpPr>
        <dsp:cNvPr id="0" name=""/>
        <dsp:cNvSpPr/>
      </dsp:nvSpPr>
      <dsp:spPr>
        <a:xfrm>
          <a:off x="0" y="2475022"/>
          <a:ext cx="8904288" cy="12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0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A structure which describes the demonstrable knowledge, skills, characteristics, qualities and behaviours central to a safe and effective performance in a prescribing role</a:t>
          </a:r>
        </a:p>
        <a:p>
          <a:pPr marL="0" lvl="0" indent="0" algn="l" defTabSz="1066800">
            <a:lnSpc>
              <a:spcPct val="90000"/>
            </a:lnSpc>
            <a:spcBef>
              <a:spcPct val="0"/>
            </a:spcBef>
            <a:spcAft>
              <a:spcPct val="35000"/>
            </a:spcAft>
            <a:buNone/>
          </a:pPr>
          <a:endParaRPr lang="en-GB" sz="2400" kern="1200" dirty="0">
            <a:latin typeface="Arial" panose="020B0604020202020204" pitchFamily="34" charset="0"/>
            <a:cs typeface="Arial" panose="020B0604020202020204" pitchFamily="34" charset="0"/>
          </a:endParaRPr>
        </a:p>
        <a:p>
          <a:pPr marL="0" lvl="0" indent="0" algn="l" defTabSz="10668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dsp:txBody>
      <dsp:txXfrm>
        <a:off x="0" y="2475022"/>
        <a:ext cx="8904288" cy="1206133"/>
      </dsp:txXfrm>
    </dsp:sp>
    <dsp:sp modelId="{4AF0F28D-2F71-40BD-9878-C9634506585A}">
      <dsp:nvSpPr>
        <dsp:cNvPr id="0" name=""/>
        <dsp:cNvSpPr/>
      </dsp:nvSpPr>
      <dsp:spPr>
        <a:xfrm>
          <a:off x="0" y="3730065"/>
          <a:ext cx="8904288" cy="0"/>
        </a:xfrm>
        <a:prstGeom prst="line">
          <a:avLst/>
        </a:prstGeom>
        <a:solidFill>
          <a:schemeClr val="accent5">
            <a:hueOff val="7308917"/>
            <a:satOff val="-10672"/>
            <a:lumOff val="10981"/>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C4713-1574-4C5F-A9D5-76E927986FF1}">
      <dsp:nvSpPr>
        <dsp:cNvPr id="0" name=""/>
        <dsp:cNvSpPr/>
      </dsp:nvSpPr>
      <dsp:spPr>
        <a:xfrm>
          <a:off x="0" y="3618401"/>
          <a:ext cx="8904288" cy="12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dsp:txBody>
      <dsp:txXfrm>
        <a:off x="0" y="3618401"/>
        <a:ext cx="8904288" cy="1206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5B7D1-FD07-4D60-92AF-15A5E6EDC9ED}">
      <dsp:nvSpPr>
        <dsp:cNvPr id="0" name=""/>
        <dsp:cNvSpPr/>
      </dsp:nvSpPr>
      <dsp:spPr>
        <a:xfrm>
          <a:off x="0" y="0"/>
          <a:ext cx="8904288" cy="0"/>
        </a:xfrm>
        <a:prstGeom prst="line">
          <a:avLst/>
        </a:prstGeom>
        <a:solidFill>
          <a:schemeClr val="accent5">
            <a:hueOff val="0"/>
            <a:satOff val="0"/>
            <a:lumOff val="0"/>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39DBD-4268-4C7A-8755-FF07DE111759}">
      <dsp:nvSpPr>
        <dsp:cNvPr id="0" name=""/>
        <dsp:cNvSpPr/>
      </dsp:nvSpPr>
      <dsp:spPr>
        <a:xfrm>
          <a:off x="0" y="90250"/>
          <a:ext cx="8904288" cy="129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To provide a common set of competencies which underpin prescribing regardless of professional background</a:t>
          </a:r>
          <a:endParaRPr lang="en-US" sz="2400" kern="1200" dirty="0">
            <a:latin typeface="Arial" panose="020B0604020202020204" pitchFamily="34" charset="0"/>
            <a:cs typeface="Arial" panose="020B0604020202020204" pitchFamily="34" charset="0"/>
          </a:endParaRPr>
        </a:p>
      </dsp:txBody>
      <dsp:txXfrm>
        <a:off x="0" y="90250"/>
        <a:ext cx="8904288" cy="1296144"/>
      </dsp:txXfrm>
    </dsp:sp>
    <dsp:sp modelId="{351FDFB3-09C5-4818-9D86-161426F8ACB1}">
      <dsp:nvSpPr>
        <dsp:cNvPr id="0" name=""/>
        <dsp:cNvSpPr/>
      </dsp:nvSpPr>
      <dsp:spPr>
        <a:xfrm>
          <a:off x="0" y="1296144"/>
          <a:ext cx="8904288" cy="0"/>
        </a:xfrm>
        <a:prstGeom prst="line">
          <a:avLst/>
        </a:prstGeom>
        <a:solidFill>
          <a:schemeClr val="accent5">
            <a:hueOff val="2436306"/>
            <a:satOff val="-3557"/>
            <a:lumOff val="3660"/>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BECDA-8F3C-4BB9-BC03-6558F3CF1189}">
      <dsp:nvSpPr>
        <dsp:cNvPr id="0" name=""/>
        <dsp:cNvSpPr/>
      </dsp:nvSpPr>
      <dsp:spPr>
        <a:xfrm>
          <a:off x="0" y="1386394"/>
          <a:ext cx="8904288" cy="129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To bring professions together and harmonise education for prescribers</a:t>
          </a:r>
          <a:endParaRPr lang="en-US" sz="2400" kern="1200" dirty="0">
            <a:latin typeface="Arial" panose="020B0604020202020204" pitchFamily="34" charset="0"/>
            <a:cs typeface="Arial" panose="020B0604020202020204" pitchFamily="34" charset="0"/>
          </a:endParaRPr>
        </a:p>
      </dsp:txBody>
      <dsp:txXfrm>
        <a:off x="0" y="1386394"/>
        <a:ext cx="8904288" cy="1296144"/>
      </dsp:txXfrm>
    </dsp:sp>
    <dsp:sp modelId="{574A4715-CAFF-403B-83AF-E63FF61EC912}">
      <dsp:nvSpPr>
        <dsp:cNvPr id="0" name=""/>
        <dsp:cNvSpPr/>
      </dsp:nvSpPr>
      <dsp:spPr>
        <a:xfrm>
          <a:off x="0" y="2592288"/>
          <a:ext cx="8904288" cy="0"/>
        </a:xfrm>
        <a:prstGeom prst="line">
          <a:avLst/>
        </a:prstGeom>
        <a:solidFill>
          <a:schemeClr val="accent5">
            <a:hueOff val="4872611"/>
            <a:satOff val="-7115"/>
            <a:lumOff val="7321"/>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480C3-A3DF-4319-BB87-6BCC18612F50}">
      <dsp:nvSpPr>
        <dsp:cNvPr id="0" name=""/>
        <dsp:cNvSpPr/>
      </dsp:nvSpPr>
      <dsp:spPr>
        <a:xfrm>
          <a:off x="0" y="2736302"/>
          <a:ext cx="8904288" cy="129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To support all prescribers in prescribing safely and effectively</a:t>
          </a:r>
          <a:endParaRPr lang="en-US" sz="2400" kern="1200" dirty="0">
            <a:latin typeface="Arial" panose="020B0604020202020204" pitchFamily="34" charset="0"/>
            <a:cs typeface="Arial" panose="020B0604020202020204" pitchFamily="34" charset="0"/>
          </a:endParaRPr>
        </a:p>
      </dsp:txBody>
      <dsp:txXfrm>
        <a:off x="0" y="2736302"/>
        <a:ext cx="8904288" cy="1296144"/>
      </dsp:txXfrm>
    </dsp:sp>
    <dsp:sp modelId="{DCC55D18-B4BB-40F0-9668-960740B089BF}">
      <dsp:nvSpPr>
        <dsp:cNvPr id="0" name=""/>
        <dsp:cNvSpPr/>
      </dsp:nvSpPr>
      <dsp:spPr>
        <a:xfrm>
          <a:off x="0" y="3888432"/>
          <a:ext cx="8904288" cy="0"/>
        </a:xfrm>
        <a:prstGeom prst="line">
          <a:avLst/>
        </a:prstGeom>
        <a:solidFill>
          <a:schemeClr val="accent5">
            <a:hueOff val="7308917"/>
            <a:satOff val="-10672"/>
            <a:lumOff val="10981"/>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2155C4-38E2-4676-8308-7D4400231EF4}">
      <dsp:nvSpPr>
        <dsp:cNvPr id="0" name=""/>
        <dsp:cNvSpPr/>
      </dsp:nvSpPr>
      <dsp:spPr>
        <a:xfrm>
          <a:off x="0" y="3888432"/>
          <a:ext cx="8904288" cy="129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To inform and improve practice, development, standard of care and safety (for both the prescriber and patient)</a:t>
          </a:r>
          <a:endParaRPr lang="en-US" sz="2400" kern="1200" dirty="0">
            <a:latin typeface="Arial" panose="020B0604020202020204" pitchFamily="34" charset="0"/>
            <a:cs typeface="Arial" panose="020B0604020202020204" pitchFamily="34" charset="0"/>
          </a:endParaRPr>
        </a:p>
      </dsp:txBody>
      <dsp:txXfrm>
        <a:off x="0" y="3888432"/>
        <a:ext cx="8904288" cy="1296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7736E-6146-40DF-BD3B-0F048685E69D}">
      <dsp:nvSpPr>
        <dsp:cNvPr id="0" name=""/>
        <dsp:cNvSpPr/>
      </dsp:nvSpPr>
      <dsp:spPr>
        <a:xfrm>
          <a:off x="0" y="0"/>
          <a:ext cx="8904287" cy="0"/>
        </a:xfrm>
        <a:prstGeom prst="line">
          <a:avLst/>
        </a:prstGeom>
        <a:solidFill>
          <a:schemeClr val="accent5">
            <a:hueOff val="0"/>
            <a:satOff val="0"/>
            <a:lumOff val="0"/>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AE50B-1368-43D3-99BB-02A79EC85616}">
      <dsp:nvSpPr>
        <dsp:cNvPr id="0" name=""/>
        <dsp:cNvSpPr/>
      </dsp:nvSpPr>
      <dsp:spPr>
        <a:xfrm>
          <a:off x="0" y="128838"/>
          <a:ext cx="8904287" cy="131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As a self-assessment tool</a:t>
          </a:r>
          <a:endParaRPr lang="en-US" sz="2400" kern="1200" dirty="0">
            <a:latin typeface="Arial" panose="020B0604020202020204" pitchFamily="34" charset="0"/>
            <a:cs typeface="Arial" panose="020B0604020202020204" pitchFamily="34" charset="0"/>
          </a:endParaRPr>
        </a:p>
      </dsp:txBody>
      <dsp:txXfrm>
        <a:off x="0" y="128838"/>
        <a:ext cx="8904287" cy="1314145"/>
      </dsp:txXfrm>
    </dsp:sp>
    <dsp:sp modelId="{2F2DAEE5-49DE-42EB-91FB-FBF000A8E022}">
      <dsp:nvSpPr>
        <dsp:cNvPr id="0" name=""/>
        <dsp:cNvSpPr/>
      </dsp:nvSpPr>
      <dsp:spPr>
        <a:xfrm>
          <a:off x="0" y="1314145"/>
          <a:ext cx="8904287" cy="0"/>
        </a:xfrm>
        <a:prstGeom prst="line">
          <a:avLst/>
        </a:prstGeom>
        <a:solidFill>
          <a:schemeClr val="accent5">
            <a:hueOff val="2436306"/>
            <a:satOff val="-3557"/>
            <a:lumOff val="3660"/>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2DD6F9-B5EE-4E26-842E-ECAD54C8FBB7}">
      <dsp:nvSpPr>
        <dsp:cNvPr id="0" name=""/>
        <dsp:cNvSpPr/>
      </dsp:nvSpPr>
      <dsp:spPr>
        <a:xfrm>
          <a:off x="0" y="1496273"/>
          <a:ext cx="8904287" cy="131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To inform standards, the </a:t>
          </a:r>
          <a:r>
            <a:rPr lang="en-GB" sz="2400" kern="1200" dirty="0">
              <a:solidFill>
                <a:srgbClr val="1C2045">
                  <a:hueOff val="0"/>
                  <a:satOff val="0"/>
                  <a:lumOff val="0"/>
                  <a:alphaOff val="0"/>
                </a:srgbClr>
              </a:solidFill>
              <a:latin typeface="Arial" panose="020B0604020202020204" pitchFamily="34" charset="0"/>
              <a:ea typeface="+mn-ea"/>
              <a:cs typeface="Arial" panose="020B0604020202020204" pitchFamily="34" charset="0"/>
            </a:rPr>
            <a:t>development</a:t>
          </a:r>
          <a:r>
            <a:rPr lang="en-GB" sz="2400" kern="1200" dirty="0">
              <a:latin typeface="Arial" panose="020B0604020202020204" pitchFamily="34" charset="0"/>
              <a:cs typeface="Arial" panose="020B0604020202020204" pitchFamily="34" charset="0"/>
            </a:rPr>
            <a:t> of education, and to inform guidance and advice</a:t>
          </a:r>
          <a:endParaRPr lang="en-US" sz="2400" kern="1200" dirty="0">
            <a:latin typeface="Arial" panose="020B0604020202020204" pitchFamily="34" charset="0"/>
            <a:cs typeface="Arial" panose="020B0604020202020204" pitchFamily="34" charset="0"/>
          </a:endParaRPr>
        </a:p>
      </dsp:txBody>
      <dsp:txXfrm>
        <a:off x="0" y="1496273"/>
        <a:ext cx="8904287" cy="1314145"/>
      </dsp:txXfrm>
    </dsp:sp>
    <dsp:sp modelId="{22F20F5D-9B80-45E2-82CE-07AD2A025566}">
      <dsp:nvSpPr>
        <dsp:cNvPr id="0" name=""/>
        <dsp:cNvSpPr/>
      </dsp:nvSpPr>
      <dsp:spPr>
        <a:xfrm>
          <a:off x="0" y="2628291"/>
          <a:ext cx="8904287" cy="0"/>
        </a:xfrm>
        <a:prstGeom prst="line">
          <a:avLst/>
        </a:prstGeom>
        <a:solidFill>
          <a:schemeClr val="accent5">
            <a:hueOff val="4872611"/>
            <a:satOff val="-7115"/>
            <a:lumOff val="7321"/>
            <a:alphaOff val="0"/>
          </a:schemeClr>
        </a:solidFill>
        <a:ln w="12700" cap="flat" cmpd="sng" algn="ctr">
          <a:solidFill>
            <a:schemeClr val="accent5">
              <a:alpha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7C5DD-C69B-4AE6-8BC7-80B6A73A2788}">
      <dsp:nvSpPr>
        <dsp:cNvPr id="0" name=""/>
        <dsp:cNvSpPr/>
      </dsp:nvSpPr>
      <dsp:spPr>
        <a:xfrm>
          <a:off x="0" y="2795332"/>
          <a:ext cx="8904287" cy="131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To demonstrate delivery of the competencies required of the role</a:t>
          </a:r>
          <a:endParaRPr lang="en-US" sz="2400" kern="1200" dirty="0">
            <a:latin typeface="Arial" panose="020B0604020202020204" pitchFamily="34" charset="0"/>
            <a:cs typeface="Arial" panose="020B0604020202020204" pitchFamily="34" charset="0"/>
          </a:endParaRPr>
        </a:p>
      </dsp:txBody>
      <dsp:txXfrm>
        <a:off x="0" y="2795332"/>
        <a:ext cx="8904287" cy="1314145"/>
      </dsp:txXfrm>
    </dsp:sp>
    <dsp:sp modelId="{6553B5C8-93B9-4835-A05B-4464CD82549A}">
      <dsp:nvSpPr>
        <dsp:cNvPr id="0" name=""/>
        <dsp:cNvSpPr/>
      </dsp:nvSpPr>
      <dsp:spPr>
        <a:xfrm>
          <a:off x="0" y="3942437"/>
          <a:ext cx="8904287" cy="0"/>
        </a:xfrm>
        <a:prstGeom prst="line">
          <a:avLst/>
        </a:prstGeom>
        <a:solidFill>
          <a:schemeClr val="accent5">
            <a:hueOff val="7308917"/>
            <a:satOff val="-10672"/>
            <a:lumOff val="10981"/>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077F1C-037C-4E08-B50F-DECD44D2B227}">
      <dsp:nvSpPr>
        <dsp:cNvPr id="0" name=""/>
        <dsp:cNvSpPr/>
      </dsp:nvSpPr>
      <dsp:spPr>
        <a:xfrm>
          <a:off x="0" y="3942437"/>
          <a:ext cx="8904287" cy="1314145"/>
        </a:xfrm>
        <a:prstGeom prst="rect">
          <a:avLst/>
        </a:prstGeom>
        <a:solidFill>
          <a:schemeClr val="accent5">
            <a:alpha val="12000"/>
          </a:schemeClr>
        </a:solidFill>
        <a:ln w="9525">
          <a:noFill/>
        </a:ln>
        <a:effectLst/>
      </dsp:spPr>
      <dsp:style>
        <a:lnRef idx="0">
          <a:scrgbClr r="0" g="0" b="0"/>
        </a:lnRef>
        <a:fillRef idx="0">
          <a:scrgbClr r="0" g="0" b="0"/>
        </a:fillRef>
        <a:effectRef idx="0">
          <a:scrgbClr r="0" g="0" b="0"/>
        </a:effectRef>
        <a:fontRef idx="minor"/>
      </dsp:style>
      <dsp:txBody>
        <a:bodyPr spcFirstLastPara="0" vert="horz" wrap="square" lIns="144000" tIns="288000" rIns="144000" bIns="144000" numCol="1" spcCol="1270" rtlCol="0" anchor="t" anchorCtr="0">
          <a:noAutofit/>
        </a:bodyPr>
        <a:lstStyle/>
        <a:p>
          <a:pPr marL="0" lvl="0" indent="0" algn="ctr" defTabSz="1066800">
            <a:lnSpc>
              <a:spcPct val="90000"/>
            </a:lnSpc>
            <a:spcBef>
              <a:spcPct val="0"/>
            </a:spcBef>
            <a:spcAft>
              <a:spcPct val="35000"/>
            </a:spcAft>
            <a:buNone/>
          </a:pPr>
          <a:r>
            <a:rPr lang="en-GB" sz="2400" b="0" kern="1200" dirty="0">
              <a:solidFill>
                <a:schemeClr val="accent5"/>
              </a:solidFill>
              <a:latin typeface="Arial" panose="020B0604020202020204" pitchFamily="34" charset="0"/>
              <a:ea typeface="+mn-ea"/>
              <a:cs typeface="Arial" panose="020B0604020202020204" pitchFamily="34" charset="0"/>
            </a:rPr>
            <a:t>Further examples of uses can be found on the RPS website: </a:t>
          </a:r>
          <a:r>
            <a:rPr lang="en-GB" sz="2400" b="1" kern="1200" dirty="0">
              <a:solidFill>
                <a:schemeClr val="accent5"/>
              </a:solidFill>
              <a:latin typeface="Arial" panose="020B0604020202020204" pitchFamily="34" charset="0"/>
              <a:ea typeface="+mn-ea"/>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https://www.rpharms.com/cfap</a:t>
          </a:r>
          <a:r>
            <a:rPr lang="en-GB" sz="2400" b="1" kern="1200" dirty="0">
              <a:solidFill>
                <a:schemeClr val="accent5"/>
              </a:solidFill>
              <a:latin typeface="Arial" panose="020B0604020202020204" pitchFamily="34" charset="0"/>
              <a:ea typeface="+mn-ea"/>
              <a:cs typeface="Arial" panose="020B0604020202020204" pitchFamily="34" charset="0"/>
            </a:rPr>
            <a:t>  </a:t>
          </a:r>
        </a:p>
      </dsp:txBody>
      <dsp:txXfrm>
        <a:off x="0" y="3942437"/>
        <a:ext cx="8904287" cy="13141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DCE10-AE5D-4411-A843-410BF55BE1DB}">
      <dsp:nvSpPr>
        <dsp:cNvPr id="0" name=""/>
        <dsp:cNvSpPr/>
      </dsp:nvSpPr>
      <dsp:spPr>
        <a:xfrm rot="16200000">
          <a:off x="1752719" y="1479647"/>
          <a:ext cx="538016" cy="2420866"/>
        </a:xfrm>
        <a:prstGeom prst="round2SameRect">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2012</a:t>
          </a:r>
        </a:p>
      </dsp:txBody>
      <dsp:txXfrm rot="5400000">
        <a:off x="837558" y="2447336"/>
        <a:ext cx="2394602" cy="485488"/>
      </dsp:txXfrm>
    </dsp:sp>
    <dsp:sp modelId="{75845A7A-620C-42F0-9E66-5FDB9EF289E4}">
      <dsp:nvSpPr>
        <dsp:cNvPr id="0" name=""/>
        <dsp:cNvSpPr/>
      </dsp:nvSpPr>
      <dsp:spPr>
        <a:xfrm>
          <a:off x="4338" y="267751"/>
          <a:ext cx="4034777" cy="1883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52400" numCol="1" spcCol="1270" anchor="b" anchorCtr="1">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National Prescribing Centre/NICE published ‘A single prescribing competency’</a:t>
          </a:r>
          <a:br>
            <a:rPr lang="en-US" sz="2000" kern="1200" dirty="0">
              <a:latin typeface="Arial" panose="020B0604020202020204" pitchFamily="34" charset="0"/>
              <a:cs typeface="Arial" panose="020B0604020202020204" pitchFamily="34" charset="0"/>
            </a:rPr>
          </a:br>
          <a:endParaRPr lang="en-US" sz="2000" kern="1200" dirty="0">
            <a:latin typeface="Arial" panose="020B0604020202020204" pitchFamily="34" charset="0"/>
            <a:cs typeface="Arial" panose="020B0604020202020204" pitchFamily="34" charset="0"/>
          </a:endParaRPr>
        </a:p>
      </dsp:txBody>
      <dsp:txXfrm>
        <a:off x="4338" y="267751"/>
        <a:ext cx="4034777" cy="1883056"/>
      </dsp:txXfrm>
    </dsp:sp>
    <dsp:sp modelId="{1A6F9D58-EB4A-4971-A1A1-F398C3357469}">
      <dsp:nvSpPr>
        <dsp:cNvPr id="0" name=""/>
        <dsp:cNvSpPr/>
      </dsp:nvSpPr>
      <dsp:spPr>
        <a:xfrm>
          <a:off x="2021727" y="1990659"/>
          <a:ext cx="0" cy="430412"/>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60DD085-AF7F-418D-9B7A-D33844332C5F}">
      <dsp:nvSpPr>
        <dsp:cNvPr id="0" name=""/>
        <dsp:cNvSpPr/>
      </dsp:nvSpPr>
      <dsp:spPr>
        <a:xfrm>
          <a:off x="1967925" y="1883056"/>
          <a:ext cx="107603" cy="10760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B7BCC-897E-428F-B0EA-2EF7D96BFB52}">
      <dsp:nvSpPr>
        <dsp:cNvPr id="0" name=""/>
        <dsp:cNvSpPr/>
      </dsp:nvSpPr>
      <dsp:spPr>
        <a:xfrm>
          <a:off x="3232160" y="2421072"/>
          <a:ext cx="2420866" cy="538016"/>
        </a:xfrm>
        <a:prstGeom prst="rect">
          <a:avLst/>
        </a:prstGeom>
        <a:solidFill>
          <a:schemeClr val="accent5">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2016</a:t>
          </a:r>
        </a:p>
      </dsp:txBody>
      <dsp:txXfrm>
        <a:off x="3232160" y="2421072"/>
        <a:ext cx="2420866" cy="538016"/>
      </dsp:txXfrm>
    </dsp:sp>
    <dsp:sp modelId="{982AD0C2-F0CE-4559-A9E7-F15F24FFAA79}">
      <dsp:nvSpPr>
        <dsp:cNvPr id="0" name=""/>
        <dsp:cNvSpPr/>
      </dsp:nvSpPr>
      <dsp:spPr>
        <a:xfrm>
          <a:off x="2425205" y="3497105"/>
          <a:ext cx="4034777" cy="1883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0" numCol="1" spcCol="1270" anchor="t" anchorCtr="1">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RPS published as ‘A competency framework for all prescribers’</a:t>
          </a:r>
          <a:br>
            <a:rPr lang="en-US" sz="2000" kern="1200" dirty="0">
              <a:latin typeface="Arial" panose="020B0604020202020204" pitchFamily="34" charset="0"/>
              <a:cs typeface="Arial" panose="020B0604020202020204" pitchFamily="34" charset="0"/>
            </a:rPr>
          </a:br>
          <a:endParaRPr lang="en-US" sz="2000" kern="1200" dirty="0">
            <a:latin typeface="Arial" panose="020B0604020202020204" pitchFamily="34" charset="0"/>
            <a:cs typeface="Arial" panose="020B0604020202020204" pitchFamily="34" charset="0"/>
          </a:endParaRPr>
        </a:p>
      </dsp:txBody>
      <dsp:txXfrm>
        <a:off x="2425205" y="3497105"/>
        <a:ext cx="4034777" cy="1883056"/>
      </dsp:txXfrm>
    </dsp:sp>
    <dsp:sp modelId="{2AD6AB4B-2FCC-4C90-A8AB-D5EEB7DB0472}">
      <dsp:nvSpPr>
        <dsp:cNvPr id="0" name=""/>
        <dsp:cNvSpPr/>
      </dsp:nvSpPr>
      <dsp:spPr>
        <a:xfrm>
          <a:off x="4442594" y="2959089"/>
          <a:ext cx="0" cy="430412"/>
        </a:xfrm>
        <a:prstGeom prst="line">
          <a:avLst/>
        </a:prstGeom>
        <a:noFill/>
        <a:ln w="12700" cap="flat" cmpd="sng" algn="ctr">
          <a:solidFill>
            <a:schemeClr val="accent5">
              <a:hueOff val="3654458"/>
              <a:satOff val="-5336"/>
              <a:lumOff val="5491"/>
              <a:alphaOff val="0"/>
            </a:schemeClr>
          </a:solidFill>
          <a:prstDash val="dash"/>
          <a:miter lim="800000"/>
        </a:ln>
        <a:effectLst/>
      </dsp:spPr>
      <dsp:style>
        <a:lnRef idx="1">
          <a:scrgbClr r="0" g="0" b="0"/>
        </a:lnRef>
        <a:fillRef idx="0">
          <a:scrgbClr r="0" g="0" b="0"/>
        </a:fillRef>
        <a:effectRef idx="0">
          <a:scrgbClr r="0" g="0" b="0"/>
        </a:effectRef>
        <a:fontRef idx="minor"/>
      </dsp:style>
    </dsp:sp>
    <dsp:sp modelId="{E3791976-B6C6-49AA-83B2-AC2F7D615011}">
      <dsp:nvSpPr>
        <dsp:cNvPr id="0" name=""/>
        <dsp:cNvSpPr/>
      </dsp:nvSpPr>
      <dsp:spPr>
        <a:xfrm>
          <a:off x="4388792" y="3389502"/>
          <a:ext cx="107603" cy="107603"/>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C7C972-30EF-46A3-AD7E-2AC8482CE259}">
      <dsp:nvSpPr>
        <dsp:cNvPr id="0" name=""/>
        <dsp:cNvSpPr/>
      </dsp:nvSpPr>
      <dsp:spPr>
        <a:xfrm rot="5400000">
          <a:off x="6594452" y="1479647"/>
          <a:ext cx="538016" cy="2420866"/>
        </a:xfrm>
        <a:prstGeom prst="round2SameRect">
          <a:avLst/>
        </a:prstGeom>
        <a:solidFill>
          <a:schemeClr val="accent5">
            <a:alpha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2021</a:t>
          </a:r>
        </a:p>
      </dsp:txBody>
      <dsp:txXfrm rot="-5400000">
        <a:off x="5653027" y="2447336"/>
        <a:ext cx="2394602" cy="485488"/>
      </dsp:txXfrm>
    </dsp:sp>
    <dsp:sp modelId="{450382D2-DEB8-4C94-8D1D-90027182165F}">
      <dsp:nvSpPr>
        <dsp:cNvPr id="0" name=""/>
        <dsp:cNvSpPr/>
      </dsp:nvSpPr>
      <dsp:spPr>
        <a:xfrm>
          <a:off x="4846071" y="0"/>
          <a:ext cx="4034777" cy="1883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52400" numCol="1" spcCol="1270" anchor="b" anchorCtr="1">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RPS updated framework</a:t>
          </a:r>
        </a:p>
      </dsp:txBody>
      <dsp:txXfrm>
        <a:off x="4846071" y="0"/>
        <a:ext cx="4034777" cy="1883056"/>
      </dsp:txXfrm>
    </dsp:sp>
    <dsp:sp modelId="{BC5CDC3F-D5E2-4611-8E49-C1B7700786DB}">
      <dsp:nvSpPr>
        <dsp:cNvPr id="0" name=""/>
        <dsp:cNvSpPr/>
      </dsp:nvSpPr>
      <dsp:spPr>
        <a:xfrm>
          <a:off x="6863460" y="1990659"/>
          <a:ext cx="0" cy="430412"/>
        </a:xfrm>
        <a:prstGeom prst="line">
          <a:avLst/>
        </a:prstGeom>
        <a:noFill/>
        <a:ln w="12700" cap="flat" cmpd="sng" algn="ctr">
          <a:solidFill>
            <a:schemeClr val="accent5"/>
          </a:solidFill>
          <a:prstDash val="dash"/>
          <a:miter lim="800000"/>
        </a:ln>
        <a:effectLst/>
      </dsp:spPr>
      <dsp:style>
        <a:lnRef idx="1">
          <a:scrgbClr r="0" g="0" b="0"/>
        </a:lnRef>
        <a:fillRef idx="0">
          <a:scrgbClr r="0" g="0" b="0"/>
        </a:fillRef>
        <a:effectRef idx="0">
          <a:scrgbClr r="0" g="0" b="0"/>
        </a:effectRef>
        <a:fontRef idx="minor"/>
      </dsp:style>
    </dsp:sp>
    <dsp:sp modelId="{1BD7F41F-C1E0-4DB0-BF64-C9F7076CF436}">
      <dsp:nvSpPr>
        <dsp:cNvPr id="0" name=""/>
        <dsp:cNvSpPr/>
      </dsp:nvSpPr>
      <dsp:spPr>
        <a:xfrm>
          <a:off x="6809659" y="1883056"/>
          <a:ext cx="107603" cy="107603"/>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FEE89-D7AB-47F6-84A3-B5D37BEB4036}">
      <dsp:nvSpPr>
        <dsp:cNvPr id="0" name=""/>
        <dsp:cNvSpPr/>
      </dsp:nvSpPr>
      <dsp:spPr>
        <a:xfrm>
          <a:off x="0" y="0"/>
          <a:ext cx="890428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9A7D1-064B-479B-967B-46B1B43EDCED}">
      <dsp:nvSpPr>
        <dsp:cNvPr id="0" name=""/>
        <dsp:cNvSpPr/>
      </dsp:nvSpPr>
      <dsp:spPr>
        <a:xfrm>
          <a:off x="0" y="243202"/>
          <a:ext cx="8904288"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RPS in collaboration with a multi-disciplinary external task and finish group from across the UK</a:t>
          </a:r>
          <a:endParaRPr lang="en-US" sz="2400" kern="1200" dirty="0">
            <a:latin typeface="Arial" panose="020B0604020202020204" pitchFamily="34" charset="0"/>
            <a:cs typeface="Arial" panose="020B0604020202020204" pitchFamily="34" charset="0"/>
          </a:endParaRPr>
        </a:p>
      </dsp:txBody>
      <dsp:txXfrm>
        <a:off x="0" y="243202"/>
        <a:ext cx="8904288" cy="2768070"/>
      </dsp:txXfrm>
    </dsp:sp>
    <dsp:sp modelId="{F7EE8F6D-1F11-4106-95B8-67FDB45C6FF4}">
      <dsp:nvSpPr>
        <dsp:cNvPr id="0" name=""/>
        <dsp:cNvSpPr/>
      </dsp:nvSpPr>
      <dsp:spPr>
        <a:xfrm>
          <a:off x="0" y="2768070"/>
          <a:ext cx="8904288" cy="0"/>
        </a:xfrm>
        <a:prstGeom prst="line">
          <a:avLst/>
        </a:prstGeom>
        <a:solidFill>
          <a:schemeClr val="accent5">
            <a:hueOff val="7308917"/>
            <a:satOff val="-10672"/>
            <a:lumOff val="10981"/>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BA1855-0CBF-4BD5-A927-27029EE4EFCC}">
      <dsp:nvSpPr>
        <dsp:cNvPr id="0" name=""/>
        <dsp:cNvSpPr/>
      </dsp:nvSpPr>
      <dsp:spPr>
        <a:xfrm>
          <a:off x="0" y="2768070"/>
          <a:ext cx="8904288" cy="2768070"/>
        </a:xfrm>
        <a:prstGeom prst="rect">
          <a:avLst/>
        </a:prstGeom>
        <a:solidFill>
          <a:schemeClr val="accent5">
            <a:alpha val="10000"/>
          </a:schemeClr>
        </a:solidFill>
        <a:ln w="9525">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rtlCol="0" anchor="t" anchorCtr="0">
          <a:noAutofit/>
        </a:bodyPr>
        <a:lstStyle/>
        <a:p>
          <a:pPr marL="0" lvl="0" indent="0" algn="ctr" defTabSz="1066800">
            <a:lnSpc>
              <a:spcPct val="90000"/>
            </a:lnSpc>
            <a:spcBef>
              <a:spcPct val="0"/>
            </a:spcBef>
            <a:spcAft>
              <a:spcPct val="35000"/>
            </a:spcAft>
            <a:buNone/>
          </a:pPr>
          <a:endParaRPr lang="en-GB" sz="2400" b="0"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GB" sz="2400" b="0" kern="1200" dirty="0">
              <a:solidFill>
                <a:schemeClr val="accent5"/>
              </a:solidFill>
              <a:latin typeface="Arial" panose="020B0604020202020204" pitchFamily="34" charset="0"/>
              <a:cs typeface="Arial" panose="020B0604020202020204" pitchFamily="34" charset="0"/>
            </a:rPr>
            <a:t>For </a:t>
          </a:r>
          <a:r>
            <a:rPr lang="en-GB" sz="2400" b="0" kern="1200" dirty="0">
              <a:solidFill>
                <a:schemeClr val="accent5"/>
              </a:solidFill>
              <a:latin typeface="Arial" panose="020B0604020202020204" pitchFamily="34" charset="0"/>
              <a:ea typeface="+mn-ea"/>
              <a:cs typeface="Arial" panose="020B0604020202020204" pitchFamily="34" charset="0"/>
            </a:rPr>
            <a:t>further</a:t>
          </a:r>
          <a:r>
            <a:rPr lang="en-GB" sz="2400" b="0" kern="1200" dirty="0">
              <a:solidFill>
                <a:schemeClr val="accent5"/>
              </a:solidFill>
              <a:latin typeface="Arial" panose="020B0604020202020204" pitchFamily="34" charset="0"/>
              <a:cs typeface="Arial" panose="020B0604020202020204" pitchFamily="34" charset="0"/>
            </a:rPr>
            <a:t> information on who was involved in the update, please see the RPS website: </a:t>
          </a:r>
        </a:p>
        <a:p>
          <a:pPr marL="0" lvl="0" indent="0" algn="l" defTabSz="1066800">
            <a:lnSpc>
              <a:spcPct val="90000"/>
            </a:lnSpc>
            <a:spcBef>
              <a:spcPct val="0"/>
            </a:spcBef>
            <a:spcAft>
              <a:spcPct val="35000"/>
            </a:spcAft>
            <a:buNone/>
          </a:pPr>
          <a:endParaRPr lang="en-GB" sz="2400" b="1" kern="1200" dirty="0">
            <a:solidFill>
              <a:schemeClr val="accent5"/>
            </a:solidFill>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GB" sz="2400" b="1" kern="1200" dirty="0">
              <a:solidFill>
                <a:schemeClr val="accent5"/>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https://www.rpharms.com/cfap</a:t>
          </a:r>
          <a:r>
            <a:rPr lang="en-GB" sz="2400" b="1" kern="1200" dirty="0">
              <a:solidFill>
                <a:schemeClr val="accent5"/>
              </a:solidFill>
              <a:latin typeface="Arial" panose="020B0604020202020204" pitchFamily="34" charset="0"/>
              <a:cs typeface="Arial" panose="020B0604020202020204" pitchFamily="34" charset="0"/>
            </a:rPr>
            <a:t> </a:t>
          </a:r>
          <a:endParaRPr lang="en-US" sz="2400" kern="1200" dirty="0">
            <a:solidFill>
              <a:schemeClr val="accent5"/>
            </a:solidFill>
            <a:latin typeface="Arial" panose="020B0604020202020204" pitchFamily="34" charset="0"/>
            <a:cs typeface="Arial" panose="020B0604020202020204" pitchFamily="34" charset="0"/>
          </a:endParaRPr>
        </a:p>
      </dsp:txBody>
      <dsp:txXfrm>
        <a:off x="0" y="2768070"/>
        <a:ext cx="8904288" cy="2768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E52C5-3C3B-4BB5-8B83-03229DA792D8}">
      <dsp:nvSpPr>
        <dsp:cNvPr id="0" name=""/>
        <dsp:cNvSpPr/>
      </dsp:nvSpPr>
      <dsp:spPr>
        <a:xfrm>
          <a:off x="0" y="0"/>
          <a:ext cx="890428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E2EEA-25F7-474B-87A3-5F7B927E43DB}">
      <dsp:nvSpPr>
        <dsp:cNvPr id="0" name=""/>
        <dsp:cNvSpPr/>
      </dsp:nvSpPr>
      <dsp:spPr>
        <a:xfrm>
          <a:off x="0" y="236310"/>
          <a:ext cx="8904288"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dirty="0">
              <a:latin typeface="Arial" panose="020B0604020202020204" pitchFamily="34" charset="0"/>
              <a:cs typeface="Arial" panose="020B0604020202020204" pitchFamily="34" charset="0"/>
            </a:rPr>
            <a:t>RPS will continue to maintain and publish the competency framework for all </a:t>
          </a:r>
          <a:r>
            <a:rPr lang="en-GB" sz="2400" kern="1200" dirty="0">
              <a:latin typeface="Arial" panose="020B0604020202020204" pitchFamily="34" charset="0"/>
              <a:cs typeface="Arial" panose="020B0604020202020204" pitchFamily="34" charset="0"/>
            </a:rPr>
            <a:t>prescribers </a:t>
          </a:r>
          <a:r>
            <a:rPr lang="en-GB" sz="2400" b="0" i="0" kern="1200" dirty="0">
              <a:latin typeface="Arial" panose="020B0604020202020204" pitchFamily="34" charset="0"/>
              <a:cs typeface="Arial" panose="020B0604020202020204" pitchFamily="34" charset="0"/>
            </a:rPr>
            <a:t>on the RPS website</a:t>
          </a:r>
        </a:p>
        <a:p>
          <a:pPr marL="0" lvl="0" indent="0" algn="l" defTabSz="1066800">
            <a:lnSpc>
              <a:spcPct val="90000"/>
            </a:lnSpc>
            <a:spcBef>
              <a:spcPct val="0"/>
            </a:spcBef>
            <a:spcAft>
              <a:spcPct val="35000"/>
            </a:spcAft>
            <a:buNone/>
          </a:pPr>
          <a:endParaRPr lang="en-GB" sz="2400" b="0" i="0" kern="1200" dirty="0">
            <a:latin typeface="Arial" panose="020B0604020202020204" pitchFamily="34" charset="0"/>
            <a:cs typeface="Arial" panose="020B0604020202020204" pitchFamily="34" charset="0"/>
          </a:endParaRPr>
        </a:p>
      </dsp:txBody>
      <dsp:txXfrm>
        <a:off x="0" y="236310"/>
        <a:ext cx="8904288" cy="2768070"/>
      </dsp:txXfrm>
    </dsp:sp>
    <dsp:sp modelId="{F9A5FB7B-5527-470F-B64E-A1A07B9A6331}">
      <dsp:nvSpPr>
        <dsp:cNvPr id="0" name=""/>
        <dsp:cNvSpPr/>
      </dsp:nvSpPr>
      <dsp:spPr>
        <a:xfrm>
          <a:off x="0" y="2768070"/>
          <a:ext cx="8904288" cy="0"/>
        </a:xfrm>
        <a:prstGeom prst="line">
          <a:avLst/>
        </a:prstGeom>
        <a:solidFill>
          <a:schemeClr val="accent5">
            <a:hueOff val="7308917"/>
            <a:satOff val="-10672"/>
            <a:lumOff val="10981"/>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8F0706-A43E-4D72-B593-E366D3E0972E}">
      <dsp:nvSpPr>
        <dsp:cNvPr id="0" name=""/>
        <dsp:cNvSpPr/>
      </dsp:nvSpPr>
      <dsp:spPr>
        <a:xfrm>
          <a:off x="0" y="2768070"/>
          <a:ext cx="8904288" cy="2768070"/>
        </a:xfrm>
        <a:prstGeom prst="rect">
          <a:avLst/>
        </a:prstGeom>
        <a:solidFill>
          <a:schemeClr val="accent5">
            <a:alpha val="10000"/>
          </a:schemeClr>
        </a:solidFill>
        <a:ln w="9525">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rtlCol="0" anchor="t" anchorCtr="0">
          <a:noAutofit/>
        </a:bodyPr>
        <a:lstStyle/>
        <a:p>
          <a:pPr marL="0" lvl="0" indent="0" algn="l" defTabSz="1066800">
            <a:lnSpc>
              <a:spcPct val="90000"/>
            </a:lnSpc>
            <a:spcBef>
              <a:spcPct val="0"/>
            </a:spcBef>
            <a:spcAft>
              <a:spcPct val="35000"/>
            </a:spcAft>
            <a:buNone/>
          </a:pPr>
          <a:endParaRPr lang="en-GB" sz="2400" b="0"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GB" sz="2400" b="0" kern="1200" dirty="0">
              <a:solidFill>
                <a:schemeClr val="accent5"/>
              </a:solidFill>
              <a:latin typeface="Arial" panose="020B0604020202020204" pitchFamily="34" charset="0"/>
              <a:cs typeface="Arial" panose="020B0604020202020204" pitchFamily="34" charset="0"/>
            </a:rPr>
            <a:t>RPS A Competency Framework for all</a:t>
          </a:r>
          <a:br>
            <a:rPr lang="en-GB" sz="2400" b="0" kern="1200" dirty="0">
              <a:solidFill>
                <a:schemeClr val="accent5"/>
              </a:solidFill>
              <a:latin typeface="Arial" panose="020B0604020202020204" pitchFamily="34" charset="0"/>
              <a:cs typeface="Arial" panose="020B0604020202020204" pitchFamily="34" charset="0"/>
            </a:rPr>
          </a:br>
          <a:r>
            <a:rPr lang="en-GB" sz="2400" b="0" kern="1200" dirty="0">
              <a:solidFill>
                <a:schemeClr val="accent5"/>
              </a:solidFill>
              <a:latin typeface="Arial" panose="020B0604020202020204" pitchFamily="34" charset="0"/>
              <a:cs typeface="Arial" panose="020B0604020202020204" pitchFamily="34" charset="0"/>
            </a:rPr>
            <a:t>Prescribers home page: </a:t>
          </a:r>
        </a:p>
        <a:p>
          <a:pPr marL="0" lvl="0" indent="0" algn="l" defTabSz="1066800">
            <a:lnSpc>
              <a:spcPct val="90000"/>
            </a:lnSpc>
            <a:spcBef>
              <a:spcPct val="0"/>
            </a:spcBef>
            <a:spcAft>
              <a:spcPct val="35000"/>
            </a:spcAft>
            <a:buNone/>
          </a:pPr>
          <a:endParaRPr lang="en-GB" sz="2400" b="1" kern="1200" dirty="0">
            <a:solidFill>
              <a:schemeClr val="accent5"/>
            </a:solidFill>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GB" sz="2400" b="1" kern="1200" dirty="0">
              <a:solidFill>
                <a:schemeClr val="accent5"/>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https://www.rpharms.com/cfap</a:t>
          </a:r>
          <a:r>
            <a:rPr lang="en-GB" sz="2400" b="1" kern="1200" dirty="0">
              <a:solidFill>
                <a:schemeClr val="accent5"/>
              </a:solidFill>
              <a:latin typeface="Arial" panose="020B0604020202020204" pitchFamily="34" charset="0"/>
              <a:cs typeface="Arial" panose="020B0604020202020204" pitchFamily="34" charset="0"/>
            </a:rPr>
            <a:t> </a:t>
          </a:r>
        </a:p>
      </dsp:txBody>
      <dsp:txXfrm>
        <a:off x="0" y="2768070"/>
        <a:ext cx="8904288" cy="27680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86248-9CCA-4909-ACB0-FF3E56C80B56}">
      <dsp:nvSpPr>
        <dsp:cNvPr id="0" name=""/>
        <dsp:cNvSpPr/>
      </dsp:nvSpPr>
      <dsp:spPr>
        <a:xfrm>
          <a:off x="0" y="355373"/>
          <a:ext cx="2782589" cy="166955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spc="300" dirty="0">
              <a:latin typeface="Arial" panose="020B0604020202020204" pitchFamily="34" charset="0"/>
              <a:cs typeface="Arial" panose="020B0604020202020204" pitchFamily="34" charset="0"/>
            </a:rPr>
            <a:t>REVIEW DATE</a:t>
          </a:r>
          <a:endParaRPr lang="en-US" sz="1600" kern="1200" spc="300" dirty="0">
            <a:latin typeface="Arial" panose="020B0604020202020204" pitchFamily="34" charset="0"/>
            <a:cs typeface="Arial" panose="020B0604020202020204" pitchFamily="34" charset="0"/>
          </a:endParaRPr>
        </a:p>
      </dsp:txBody>
      <dsp:txXfrm>
        <a:off x="0" y="355373"/>
        <a:ext cx="2782589" cy="1669554"/>
      </dsp:txXfrm>
    </dsp:sp>
    <dsp:sp modelId="{8DD0A6D1-C98A-4C10-911B-81D20F976F0F}">
      <dsp:nvSpPr>
        <dsp:cNvPr id="0" name=""/>
        <dsp:cNvSpPr/>
      </dsp:nvSpPr>
      <dsp:spPr>
        <a:xfrm>
          <a:off x="6121698" y="337608"/>
          <a:ext cx="2782589" cy="166955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spc="300" dirty="0">
              <a:latin typeface="Arial" panose="020B0604020202020204" pitchFamily="34" charset="0"/>
              <a:cs typeface="Arial" panose="020B0604020202020204" pitchFamily="34" charset="0"/>
            </a:rPr>
            <a:t>SPECIFIC ADVICE FROM DPP PROJECT BOARD</a:t>
          </a:r>
          <a:br>
            <a:rPr lang="en-GB" sz="1600" kern="1200" spc="300" dirty="0">
              <a:latin typeface="Arial" panose="020B0604020202020204" pitchFamily="34" charset="0"/>
              <a:cs typeface="Arial" panose="020B0604020202020204" pitchFamily="34" charset="0"/>
            </a:rPr>
          </a:br>
          <a:r>
            <a:rPr lang="en-GB" sz="1600" kern="1200" spc="300" dirty="0">
              <a:latin typeface="Arial" panose="020B0604020202020204" pitchFamily="34" charset="0"/>
              <a:cs typeface="Arial" panose="020B0604020202020204" pitchFamily="34" charset="0"/>
            </a:rPr>
            <a:t>AND STEERING GROUP</a:t>
          </a:r>
          <a:br>
            <a:rPr lang="en-GB" sz="1600" kern="1200" spc="300" dirty="0">
              <a:latin typeface="Arial" panose="020B0604020202020204" pitchFamily="34" charset="0"/>
              <a:cs typeface="Arial" panose="020B0604020202020204" pitchFamily="34" charset="0"/>
            </a:rPr>
          </a:br>
          <a:r>
            <a:rPr lang="en-GB" sz="1600" kern="1200" spc="300" dirty="0">
              <a:latin typeface="Arial" panose="020B0604020202020204" pitchFamily="34" charset="0"/>
              <a:cs typeface="Arial" panose="020B0604020202020204" pitchFamily="34" charset="0"/>
            </a:rPr>
            <a:t>TO REFRESH</a:t>
          </a:r>
          <a:endParaRPr lang="en-US" sz="1600" kern="1200" spc="300" dirty="0">
            <a:latin typeface="Arial" panose="020B0604020202020204" pitchFamily="34" charset="0"/>
            <a:cs typeface="Arial" panose="020B0604020202020204" pitchFamily="34" charset="0"/>
          </a:endParaRPr>
        </a:p>
      </dsp:txBody>
      <dsp:txXfrm>
        <a:off x="6121698" y="337608"/>
        <a:ext cx="2782589" cy="1669554"/>
      </dsp:txXfrm>
    </dsp:sp>
    <dsp:sp modelId="{6220080C-791F-4B72-8881-49AEE8EDFBE8}">
      <dsp:nvSpPr>
        <dsp:cNvPr id="0" name=""/>
        <dsp:cNvSpPr/>
      </dsp:nvSpPr>
      <dsp:spPr>
        <a:xfrm>
          <a:off x="3047854" y="319828"/>
          <a:ext cx="2782589" cy="166955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spc="300" dirty="0">
              <a:latin typeface="Arial" panose="020B0604020202020204" pitchFamily="34" charset="0"/>
              <a:cs typeface="Arial" panose="020B0604020202020204" pitchFamily="34" charset="0"/>
            </a:rPr>
            <a:t>COMPETENCY FRAMEWORK FOR DESIGNATED</a:t>
          </a:r>
          <a:br>
            <a:rPr lang="en-GB" sz="1600" kern="1200" spc="300" dirty="0">
              <a:latin typeface="Arial" panose="020B0604020202020204" pitchFamily="34" charset="0"/>
              <a:cs typeface="Arial" panose="020B0604020202020204" pitchFamily="34" charset="0"/>
            </a:rPr>
          </a:br>
          <a:r>
            <a:rPr lang="en-GB" sz="1600" kern="1200" spc="300" dirty="0">
              <a:latin typeface="Arial" panose="020B0604020202020204" pitchFamily="34" charset="0"/>
              <a:cs typeface="Arial" panose="020B0604020202020204" pitchFamily="34" charset="0"/>
            </a:rPr>
            <a:t>PRESCRIBING PRACTITIONERS </a:t>
          </a:r>
          <a:endParaRPr lang="en-US" sz="1600" kern="1200" spc="300" dirty="0">
            <a:latin typeface="Arial" panose="020B0604020202020204" pitchFamily="34" charset="0"/>
            <a:cs typeface="Arial" panose="020B0604020202020204" pitchFamily="34" charset="0"/>
          </a:endParaRPr>
        </a:p>
      </dsp:txBody>
      <dsp:txXfrm>
        <a:off x="3047854" y="319828"/>
        <a:ext cx="2782589" cy="1669554"/>
      </dsp:txXfrm>
    </dsp:sp>
    <dsp:sp modelId="{5265AA2B-97D1-4D66-A81F-6AB1BDF89DB5}">
      <dsp:nvSpPr>
        <dsp:cNvPr id="0" name=""/>
        <dsp:cNvSpPr/>
      </dsp:nvSpPr>
      <dsp:spPr>
        <a:xfrm>
          <a:off x="0" y="2303186"/>
          <a:ext cx="2782589" cy="166955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spc="300" dirty="0">
              <a:latin typeface="Arial" panose="020B0604020202020204" pitchFamily="34" charset="0"/>
              <a:cs typeface="Arial" panose="020B0604020202020204" pitchFamily="34" charset="0"/>
            </a:rPr>
            <a:t>PARAMEDICS </a:t>
          </a:r>
          <a:endParaRPr lang="en-US" sz="1600" kern="1200" spc="300" dirty="0">
            <a:latin typeface="Arial" panose="020B0604020202020204" pitchFamily="34" charset="0"/>
            <a:cs typeface="Arial" panose="020B0604020202020204" pitchFamily="34" charset="0"/>
          </a:endParaRPr>
        </a:p>
      </dsp:txBody>
      <dsp:txXfrm>
        <a:off x="0" y="2303186"/>
        <a:ext cx="2782589" cy="1669554"/>
      </dsp:txXfrm>
    </dsp:sp>
    <dsp:sp modelId="{9E696000-8C57-45AB-BE69-3833B2A881D6}">
      <dsp:nvSpPr>
        <dsp:cNvPr id="0" name=""/>
        <dsp:cNvSpPr/>
      </dsp:nvSpPr>
      <dsp:spPr>
        <a:xfrm>
          <a:off x="3060849" y="2303185"/>
          <a:ext cx="2782589" cy="166955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spc="300" dirty="0">
              <a:latin typeface="Arial" panose="020B0604020202020204" pitchFamily="34" charset="0"/>
              <a:cs typeface="Arial" panose="020B0604020202020204" pitchFamily="34" charset="0"/>
            </a:rPr>
            <a:t>NEEDS TO BE CURRENT, RELEVANT AND</a:t>
          </a:r>
          <a:br>
            <a:rPr lang="en-GB" sz="1600" kern="1200" spc="300" dirty="0">
              <a:latin typeface="Arial" panose="020B0604020202020204" pitchFamily="34" charset="0"/>
              <a:cs typeface="Arial" panose="020B0604020202020204" pitchFamily="34" charset="0"/>
            </a:rPr>
          </a:br>
          <a:r>
            <a:rPr lang="en-GB" sz="1600" kern="1200" spc="300" dirty="0">
              <a:latin typeface="Arial" panose="020B0604020202020204" pitchFamily="34" charset="0"/>
              <a:cs typeface="Arial" panose="020B0604020202020204" pitchFamily="34" charset="0"/>
            </a:rPr>
            <a:t>IN SCOPE </a:t>
          </a:r>
          <a:endParaRPr lang="en-US" sz="1600" kern="1200" spc="300" dirty="0">
            <a:latin typeface="Arial" panose="020B0604020202020204" pitchFamily="34" charset="0"/>
            <a:cs typeface="Arial" panose="020B0604020202020204" pitchFamily="34" charset="0"/>
          </a:endParaRPr>
        </a:p>
      </dsp:txBody>
      <dsp:txXfrm>
        <a:off x="3060849" y="2303185"/>
        <a:ext cx="2782589" cy="1669554"/>
      </dsp:txXfrm>
    </dsp:sp>
    <dsp:sp modelId="{363B75BA-BDB3-413D-A085-E4B93403FB3B}">
      <dsp:nvSpPr>
        <dsp:cNvPr id="0" name=""/>
        <dsp:cNvSpPr/>
      </dsp:nvSpPr>
      <dsp:spPr>
        <a:xfrm>
          <a:off x="6121698" y="2303185"/>
          <a:ext cx="2782589" cy="166955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spc="300" dirty="0">
              <a:latin typeface="Arial" panose="020B0604020202020204" pitchFamily="34" charset="0"/>
              <a:cs typeface="Arial" panose="020B0604020202020204" pitchFamily="34" charset="0"/>
            </a:rPr>
            <a:t>WELSH LANGUAGE VERSION</a:t>
          </a:r>
          <a:endParaRPr lang="en-US" sz="1600" kern="1200" spc="300" dirty="0">
            <a:latin typeface="Arial" panose="020B0604020202020204" pitchFamily="34" charset="0"/>
            <a:cs typeface="Arial" panose="020B0604020202020204" pitchFamily="34" charset="0"/>
          </a:endParaRPr>
        </a:p>
      </dsp:txBody>
      <dsp:txXfrm>
        <a:off x="6121698" y="2303185"/>
        <a:ext cx="2782589" cy="16695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FFEC4-87E2-4FEE-BBB1-2B494B3D72E8}">
      <dsp:nvSpPr>
        <dsp:cNvPr id="0" name=""/>
        <dsp:cNvSpPr/>
      </dsp:nvSpPr>
      <dsp:spPr>
        <a:xfrm>
          <a:off x="-5898281" y="-902642"/>
          <a:ext cx="7021809" cy="7021809"/>
        </a:xfrm>
        <a:prstGeom prst="blockArc">
          <a:avLst>
            <a:gd name="adj1" fmla="val 18900000"/>
            <a:gd name="adj2" fmla="val 2700000"/>
            <a:gd name="adj3" fmla="val 30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A97378-3E77-4F44-9A01-C987DF654181}">
      <dsp:nvSpPr>
        <dsp:cNvPr id="0" name=""/>
        <dsp:cNvSpPr/>
      </dsp:nvSpPr>
      <dsp:spPr>
        <a:xfrm>
          <a:off x="418528" y="274702"/>
          <a:ext cx="8793369" cy="54919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924"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Expanded scope</a:t>
          </a:r>
          <a:endParaRPr lang="en-US" sz="2400" kern="1200" dirty="0">
            <a:latin typeface="Arial" panose="020B0604020202020204" pitchFamily="34" charset="0"/>
            <a:cs typeface="Arial" panose="020B0604020202020204" pitchFamily="34" charset="0"/>
          </a:endParaRPr>
        </a:p>
      </dsp:txBody>
      <dsp:txXfrm>
        <a:off x="418528" y="274702"/>
        <a:ext cx="8793369" cy="549195"/>
      </dsp:txXfrm>
    </dsp:sp>
    <dsp:sp modelId="{29371336-DDAC-4E5F-BA37-2CABB3FD8153}">
      <dsp:nvSpPr>
        <dsp:cNvPr id="0" name=""/>
        <dsp:cNvSpPr/>
      </dsp:nvSpPr>
      <dsp:spPr>
        <a:xfrm>
          <a:off x="75281" y="206052"/>
          <a:ext cx="686494" cy="686494"/>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D7A358-3179-4669-A65A-20F7CE5AB263}">
      <dsp:nvSpPr>
        <dsp:cNvPr id="0" name=""/>
        <dsp:cNvSpPr/>
      </dsp:nvSpPr>
      <dsp:spPr>
        <a:xfrm>
          <a:off x="870279" y="1098391"/>
          <a:ext cx="8341618" cy="54919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924"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Now 75 supporting statements (12 new)</a:t>
          </a:r>
          <a:endParaRPr lang="en-US" sz="2400" kern="1200" dirty="0">
            <a:latin typeface="Arial" panose="020B0604020202020204" pitchFamily="34" charset="0"/>
            <a:cs typeface="Arial" panose="020B0604020202020204" pitchFamily="34" charset="0"/>
          </a:endParaRPr>
        </a:p>
      </dsp:txBody>
      <dsp:txXfrm>
        <a:off x="870279" y="1098391"/>
        <a:ext cx="8341618" cy="549195"/>
      </dsp:txXfrm>
    </dsp:sp>
    <dsp:sp modelId="{D77AF50C-0EDE-4B6A-8DEF-791018D28D6A}">
      <dsp:nvSpPr>
        <dsp:cNvPr id="0" name=""/>
        <dsp:cNvSpPr/>
      </dsp:nvSpPr>
      <dsp:spPr>
        <a:xfrm>
          <a:off x="527032" y="1029742"/>
          <a:ext cx="686494" cy="686494"/>
        </a:xfrm>
        <a:prstGeom prst="ellipse">
          <a:avLst/>
        </a:prstGeom>
        <a:solidFill>
          <a:schemeClr val="lt1">
            <a:hueOff val="0"/>
            <a:satOff val="0"/>
            <a:lumOff val="0"/>
            <a:alphaOff val="0"/>
          </a:schemeClr>
        </a:solidFill>
        <a:ln w="12700" cap="flat" cmpd="sng" algn="ctr">
          <a:solidFill>
            <a:schemeClr val="accent5">
              <a:hueOff val="1461783"/>
              <a:satOff val="-2134"/>
              <a:lumOff val="21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37F2FA-F4CB-45BB-806E-3A1922E87DE3}">
      <dsp:nvSpPr>
        <dsp:cNvPr id="0" name=""/>
        <dsp:cNvSpPr/>
      </dsp:nvSpPr>
      <dsp:spPr>
        <a:xfrm>
          <a:off x="1076854" y="1922080"/>
          <a:ext cx="8135044" cy="54919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924"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New key themes added</a:t>
          </a:r>
          <a:endParaRPr lang="en-US" sz="2400" kern="1200" dirty="0">
            <a:latin typeface="Arial" panose="020B0604020202020204" pitchFamily="34" charset="0"/>
            <a:cs typeface="Arial" panose="020B0604020202020204" pitchFamily="34" charset="0"/>
          </a:endParaRPr>
        </a:p>
      </dsp:txBody>
      <dsp:txXfrm>
        <a:off x="1076854" y="1922080"/>
        <a:ext cx="8135044" cy="549195"/>
      </dsp:txXfrm>
    </dsp:sp>
    <dsp:sp modelId="{EFC1D00C-4509-4218-AF84-E7BBAB51CB1A}">
      <dsp:nvSpPr>
        <dsp:cNvPr id="0" name=""/>
        <dsp:cNvSpPr/>
      </dsp:nvSpPr>
      <dsp:spPr>
        <a:xfrm>
          <a:off x="733606" y="1853431"/>
          <a:ext cx="686494" cy="686494"/>
        </a:xfrm>
        <a:prstGeom prst="ellipse">
          <a:avLst/>
        </a:prstGeom>
        <a:solidFill>
          <a:schemeClr val="lt1">
            <a:hueOff val="0"/>
            <a:satOff val="0"/>
            <a:lumOff val="0"/>
            <a:alphaOff val="0"/>
          </a:schemeClr>
        </a:solidFill>
        <a:ln w="12700" cap="flat" cmpd="sng" algn="ctr">
          <a:solidFill>
            <a:schemeClr val="accent5">
              <a:hueOff val="2923567"/>
              <a:satOff val="-4269"/>
              <a:lumOff val="43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C0F020-25CF-4B8E-AF95-DF1DCB3BBAAA}">
      <dsp:nvSpPr>
        <dsp:cNvPr id="0" name=""/>
        <dsp:cNvSpPr/>
      </dsp:nvSpPr>
      <dsp:spPr>
        <a:xfrm>
          <a:off x="1076854" y="2745248"/>
          <a:ext cx="8135044" cy="54919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924"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1 </a:t>
          </a:r>
          <a:r>
            <a:rPr lang="en-GB" sz="2400" kern="1200" dirty="0">
              <a:latin typeface="Arial" panose="020B0604020202020204" pitchFamily="34" charset="0"/>
              <a:cs typeface="Arial" panose="020B0604020202020204" pitchFamily="34" charset="0"/>
            </a:rPr>
            <a:t>supporting statement deleted </a:t>
          </a:r>
          <a:endParaRPr lang="en-US" sz="2400" kern="1200" dirty="0">
            <a:latin typeface="Arial" panose="020B0604020202020204" pitchFamily="34" charset="0"/>
            <a:cs typeface="Arial" panose="020B0604020202020204" pitchFamily="34" charset="0"/>
          </a:endParaRPr>
        </a:p>
      </dsp:txBody>
      <dsp:txXfrm>
        <a:off x="1076854" y="2745248"/>
        <a:ext cx="8135044" cy="549195"/>
      </dsp:txXfrm>
    </dsp:sp>
    <dsp:sp modelId="{F85DACF5-5605-4911-BB36-4831DBEBFF00}">
      <dsp:nvSpPr>
        <dsp:cNvPr id="0" name=""/>
        <dsp:cNvSpPr/>
      </dsp:nvSpPr>
      <dsp:spPr>
        <a:xfrm>
          <a:off x="733606" y="2676598"/>
          <a:ext cx="686494" cy="686494"/>
        </a:xfrm>
        <a:prstGeom prst="ellipse">
          <a:avLst/>
        </a:prstGeom>
        <a:solidFill>
          <a:schemeClr val="lt1">
            <a:hueOff val="0"/>
            <a:satOff val="0"/>
            <a:lumOff val="0"/>
            <a:alphaOff val="0"/>
          </a:schemeClr>
        </a:solidFill>
        <a:ln w="12700" cap="flat" cmpd="sng" algn="ctr">
          <a:solidFill>
            <a:schemeClr val="accent5">
              <a:hueOff val="4385350"/>
              <a:satOff val="-6403"/>
              <a:lumOff val="65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BBFF8-F3DB-43F3-AE2D-023F7D2623DF}">
      <dsp:nvSpPr>
        <dsp:cNvPr id="0" name=""/>
        <dsp:cNvSpPr/>
      </dsp:nvSpPr>
      <dsp:spPr>
        <a:xfrm>
          <a:off x="870279" y="3568937"/>
          <a:ext cx="8341618" cy="549195"/>
        </a:xfrm>
        <a:prstGeom prst="rect">
          <a:avLst/>
        </a:prstGeom>
        <a:solidFill>
          <a:schemeClr val="accent6">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924"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New further information sections added </a:t>
          </a:r>
          <a:endParaRPr lang="en-US" sz="2400" kern="1200" dirty="0">
            <a:latin typeface="Arial" panose="020B0604020202020204" pitchFamily="34" charset="0"/>
            <a:cs typeface="Arial" panose="020B0604020202020204" pitchFamily="34" charset="0"/>
          </a:endParaRPr>
        </a:p>
      </dsp:txBody>
      <dsp:txXfrm>
        <a:off x="870279" y="3568937"/>
        <a:ext cx="8341618" cy="549195"/>
      </dsp:txXfrm>
    </dsp:sp>
    <dsp:sp modelId="{56502EC0-D094-41BE-802C-AB67ECE6619B}">
      <dsp:nvSpPr>
        <dsp:cNvPr id="0" name=""/>
        <dsp:cNvSpPr/>
      </dsp:nvSpPr>
      <dsp:spPr>
        <a:xfrm>
          <a:off x="527032" y="3500288"/>
          <a:ext cx="686494" cy="686494"/>
        </a:xfrm>
        <a:prstGeom prst="ellipse">
          <a:avLst/>
        </a:prstGeom>
        <a:solidFill>
          <a:schemeClr val="lt1">
            <a:hueOff val="0"/>
            <a:satOff val="0"/>
            <a:lumOff val="0"/>
            <a:alphaOff val="0"/>
          </a:schemeClr>
        </a:solidFill>
        <a:ln w="12700" cap="flat" cmpd="sng" algn="ctr">
          <a:solidFill>
            <a:schemeClr val="accent5">
              <a:hueOff val="5847133"/>
              <a:satOff val="-8538"/>
              <a:lumOff val="87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AC6476-1DA4-4DE5-ADFA-A6CFF1D4FA76}">
      <dsp:nvSpPr>
        <dsp:cNvPr id="0" name=""/>
        <dsp:cNvSpPr/>
      </dsp:nvSpPr>
      <dsp:spPr>
        <a:xfrm>
          <a:off x="418528" y="4392627"/>
          <a:ext cx="8793369" cy="549195"/>
        </a:xfrm>
        <a:prstGeom prst="rect">
          <a:avLst/>
        </a:prstGeom>
        <a:solidFill>
          <a:schemeClr val="accent6">
            <a:alpha val="5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924"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latin typeface="Arial" panose="020B0604020202020204" pitchFamily="34" charset="0"/>
              <a:cs typeface="Arial" panose="020B0604020202020204" pitchFamily="34" charset="0"/>
            </a:rPr>
            <a:t>Professionalism section integrated into framework</a:t>
          </a:r>
          <a:endParaRPr lang="en-GB" sz="2400" kern="1200" dirty="0">
            <a:latin typeface="Arial" panose="020B0604020202020204" pitchFamily="34" charset="0"/>
            <a:cs typeface="Arial" panose="020B0604020202020204" pitchFamily="34" charset="0"/>
          </a:endParaRPr>
        </a:p>
      </dsp:txBody>
      <dsp:txXfrm>
        <a:off x="418528" y="4392627"/>
        <a:ext cx="8793369" cy="549195"/>
      </dsp:txXfrm>
    </dsp:sp>
    <dsp:sp modelId="{C8AD99F3-9723-41E0-9F9C-9EB721862AB6}">
      <dsp:nvSpPr>
        <dsp:cNvPr id="0" name=""/>
        <dsp:cNvSpPr/>
      </dsp:nvSpPr>
      <dsp:spPr>
        <a:xfrm>
          <a:off x="75281" y="4323977"/>
          <a:ext cx="686494" cy="686494"/>
        </a:xfrm>
        <a:prstGeom prst="ellipse">
          <a:avLst/>
        </a:prstGeom>
        <a:solidFill>
          <a:schemeClr val="lt1">
            <a:hueOff val="0"/>
            <a:satOff val="0"/>
            <a:lumOff val="0"/>
            <a:alphaOff val="0"/>
          </a:schemeClr>
        </a:solidFill>
        <a:ln w="12700" cap="flat" cmpd="sng" algn="ctr">
          <a:solidFill>
            <a:schemeClr val="accent5">
              <a:hueOff val="7308917"/>
              <a:satOff val="-10672"/>
              <a:lumOff val="109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67787-D9FA-42DC-9186-0FD6C48C00B9}" type="datetimeFigureOut">
              <a:rPr lang="en-GB" smtClean="0"/>
              <a:t>03/11/2021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12125-5E65-475E-9E63-E510B5A43B18}" type="slidenum">
              <a:rPr lang="en-GB" smtClean="0"/>
              <a:t>‹#›</a:t>
            </a:fld>
            <a:endParaRPr lang="en-GB"/>
          </a:p>
        </p:txBody>
      </p:sp>
    </p:spTree>
    <p:extLst>
      <p:ext uri="{BB962C8B-B14F-4D97-AF65-F5344CB8AC3E}">
        <p14:creationId xmlns:p14="http://schemas.microsoft.com/office/powerpoint/2010/main" val="16524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pharms.com/resources/frameworks/designated-prescribing-practitioner-competency-framewor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pharms.com/cfa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pharms.com/cfap"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support@rpharms.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pharms.com/cfa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pharms.com/cfa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pharms.com/cfa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E12125-5E65-475E-9E63-E510B5A43B18}" type="slidenum">
              <a:rPr lang="en-GB" smtClean="0"/>
              <a:t>1</a:t>
            </a:fld>
            <a:endParaRPr lang="en-GB"/>
          </a:p>
        </p:txBody>
      </p:sp>
    </p:spTree>
    <p:extLst>
      <p:ext uri="{BB962C8B-B14F-4D97-AF65-F5344CB8AC3E}">
        <p14:creationId xmlns:p14="http://schemas.microsoft.com/office/powerpoint/2010/main" val="2949148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b="1" dirty="0">
                <a:effectLst/>
                <a:latin typeface="Arial" panose="020B0604020202020204" pitchFamily="34" charset="0"/>
                <a:ea typeface="Calibri" panose="020F0502020204030204" pitchFamily="34" charset="0"/>
                <a:cs typeface="Times New Roman" panose="02020603050405020304" pitchFamily="18" charset="0"/>
              </a:rPr>
              <a:t>Endorsed by:</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Association For Prescribers</a:t>
            </a:r>
            <a:r>
              <a:rPr lang="en-GB" dirty="0"/>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British Dental Association</a:t>
            </a:r>
            <a:r>
              <a:rPr lang="en-GB" dirty="0"/>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British Dietetic Association</a:t>
            </a:r>
            <a:r>
              <a:rPr lang="en-GB" dirty="0"/>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British Pharmacological Society</a:t>
            </a:r>
            <a:r>
              <a:rPr lang="en-GB" dirty="0"/>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Chartered Society of Physiotherapy</a:t>
            </a:r>
            <a:r>
              <a:rPr lang="en-GB" dirty="0"/>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College of optometrists </a:t>
            </a:r>
            <a:r>
              <a:rPr lang="en-GB" dirty="0"/>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College of Paramedics - new</a:t>
            </a:r>
            <a:r>
              <a:rPr lang="en-GB" dirty="0"/>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Joint Council For Cosmetic Practitioners -new</a:t>
            </a:r>
            <a:r>
              <a:rPr lang="en-GB" dirty="0"/>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Pharmaceutical Society of Northern Ireland/ pharmacy forum </a:t>
            </a:r>
            <a:r>
              <a:rPr lang="en-GB" sz="1200" b="0" i="0" u="none" strike="noStrike" dirty="0" err="1">
                <a:solidFill>
                  <a:srgbClr val="000000"/>
                </a:solidFill>
                <a:effectLst/>
                <a:latin typeface="Calibri" panose="020F0502020204030204" pitchFamily="34" charset="0"/>
              </a:rPr>
              <a:t>ni</a:t>
            </a:r>
            <a:r>
              <a:rPr lang="en-GB" sz="1200" b="0" i="0" u="none" strike="noStrike" dirty="0">
                <a:solidFill>
                  <a:srgbClr val="000000"/>
                </a:solidFill>
                <a:effectLst/>
                <a:latin typeface="Calibri" panose="020F0502020204030204" pitchFamily="34" charset="0"/>
              </a:rPr>
              <a:t> -new</a:t>
            </a:r>
            <a:r>
              <a:rPr lang="en-GB" dirty="0"/>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rgbClr val="000000"/>
                </a:solidFill>
                <a:effectLst/>
                <a:latin typeface="Calibri" panose="020F0502020204030204" pitchFamily="34" charset="0"/>
              </a:rPr>
              <a:t>Royal College Of Midwives – new</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chemeClr val="accent4"/>
                </a:solidFill>
                <a:effectLst/>
                <a:latin typeface="Calibri" panose="020F0502020204030204" pitchFamily="34" charset="0"/>
              </a:rPr>
              <a:t>Royal College of Nursing</a:t>
            </a:r>
            <a:r>
              <a:rPr lang="en-GB" dirty="0">
                <a:solidFill>
                  <a:schemeClr val="accent4"/>
                </a:solidFill>
              </a:rPr>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chemeClr val="accent4"/>
                </a:solidFill>
                <a:effectLst/>
                <a:latin typeface="Calibri" panose="020F0502020204030204" pitchFamily="34" charset="0"/>
              </a:rPr>
              <a:t>Royal College of Podiatry</a:t>
            </a:r>
            <a:r>
              <a:rPr lang="en-GB" dirty="0">
                <a:solidFill>
                  <a:schemeClr val="accent4"/>
                </a:solidFill>
              </a:rPr>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200" b="0" i="0" u="none" strike="noStrike" dirty="0">
                <a:solidFill>
                  <a:schemeClr val="accent4"/>
                </a:solidFill>
                <a:effectLst/>
                <a:latin typeface="Calibri" panose="020F0502020204030204" pitchFamily="34" charset="0"/>
              </a:rPr>
              <a:t>Society of Radiographers</a:t>
            </a:r>
            <a:r>
              <a:rPr lang="en-GB" dirty="0">
                <a:solidFill>
                  <a:schemeClr val="accent4"/>
                </a:solidFill>
              </a:rPr>
              <a:t> </a:t>
            </a:r>
          </a:p>
          <a:p>
            <a:pPr marL="0" marR="0" lvl="0" indent="0" algn="l" defTabSz="914400" rtl="0" eaLnBrk="0" fontAlgn="base" latinLnBrk="0" hangingPunct="0">
              <a:lnSpc>
                <a:spcPct val="107000"/>
              </a:lnSpc>
              <a:spcBef>
                <a:spcPct val="30000"/>
              </a:spcBef>
              <a:spcAft>
                <a:spcPts val="800"/>
              </a:spcAft>
              <a:buClrTx/>
              <a:buSzTx/>
              <a:buFontTx/>
              <a:buNone/>
              <a:tabLst/>
              <a:defRPr/>
            </a:pPr>
            <a:r>
              <a:rPr lang="en-GB" sz="1800" dirty="0">
                <a:effectLst/>
                <a:latin typeface="Lato" panose="020F0502020204030203" pitchFamily="34" charset="0"/>
                <a:ea typeface="Calibri" panose="020F0502020204030204" pitchFamily="34" charset="0"/>
              </a:rPr>
              <a:t>Royal College of General Practitioners</a:t>
            </a:r>
            <a:endParaRPr lang="en-GB" sz="1800" dirty="0">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endParaRPr lang="en-GB" dirty="0">
              <a:solidFill>
                <a:schemeClr val="accent4"/>
              </a:solidFill>
            </a:endParaRPr>
          </a:p>
          <a:p>
            <a:pPr>
              <a:lnSpc>
                <a:spcPct val="107000"/>
              </a:lnSpc>
              <a:spcAft>
                <a:spcPts val="800"/>
              </a:spcAft>
            </a:pPr>
            <a:endParaRPr lang="en-GB" sz="10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7430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Segoe UI" panose="020B0502040204020203" pitchFamily="34" charset="0"/>
              </a:rPr>
              <a:t>* Open access</a:t>
            </a:r>
            <a:endParaRPr lang="en-GB" sz="1200" dirty="0">
              <a:effectLst/>
              <a:latin typeface="Arial" panose="020B0604020202020204" pitchFamily="34" charset="0"/>
            </a:endParaRPr>
          </a:p>
          <a:p>
            <a:r>
              <a:rPr lang="en-GB" sz="1200" dirty="0">
                <a:effectLst/>
                <a:latin typeface="Segoe UI" panose="020B0502040204020203" pitchFamily="34" charset="0"/>
              </a:rPr>
              <a:t>* Easily searchable on website - don't need to memorise the hyperlink</a:t>
            </a:r>
            <a:endParaRPr lang="en-GB" sz="1200" dirty="0">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5477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5000"/>
              </a:lnSpc>
              <a:spcAft>
                <a:spcPts val="100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The 2021 update of the competency framework for all prescribers was a review of an existing 2016 edition widely used in practice, which was due for review in July 2020. </a:t>
            </a:r>
          </a:p>
          <a:p>
            <a:pPr marL="285750" indent="-285750">
              <a:lnSpc>
                <a:spcPct val="115000"/>
              </a:lnSpc>
              <a:spcAft>
                <a:spcPts val="1000"/>
              </a:spcAft>
              <a:buFont typeface="Arial" panose="020B0604020202020204" pitchFamily="34" charset="0"/>
              <a:buChar char="•"/>
            </a:pPr>
            <a:r>
              <a:rPr lang="en-GB" sz="1200" kern="1400" spc="-50" dirty="0">
                <a:effectLst/>
                <a:latin typeface="Arial" panose="020B0604020202020204" pitchFamily="34" charset="0"/>
                <a:ea typeface="Times New Roman" panose="02020603050405020304" pitchFamily="18" charset="0"/>
                <a:cs typeface="Times New Roman" panose="02020603050405020304" pitchFamily="18" charset="0"/>
              </a:rPr>
              <a:t>Since the 2016 framework, there have been various changes which needed to be included in the update of the framework</a:t>
            </a:r>
            <a:r>
              <a:rPr lang="en-GB" sz="1200" dirty="0">
                <a:effectLst/>
                <a:latin typeface="Arial" panose="020B0604020202020204" pitchFamily="34" charset="0"/>
                <a:ea typeface="Calibri" panose="020F0502020204030204" pitchFamily="34" charset="0"/>
                <a:cs typeface="Times New Roman" panose="02020603050405020304" pitchFamily="18" charset="0"/>
              </a:rPr>
              <a:t> these include:</a:t>
            </a:r>
          </a:p>
          <a:p>
            <a:pPr marL="342900" lvl="0" indent="-342900">
              <a:lnSpc>
                <a:spcPct val="115000"/>
              </a:lnSpc>
              <a:spcAft>
                <a:spcPts val="1000"/>
              </a:spcAft>
              <a:buFont typeface="Symbol" panose="05050102010706020507" pitchFamily="18" charset="2"/>
              <a:buChar char=""/>
            </a:pPr>
            <a:r>
              <a:rPr lang="en-GB" sz="1200" kern="1400" spc="-50" dirty="0">
                <a:effectLst/>
                <a:latin typeface="Arial" panose="020B0604020202020204" pitchFamily="34" charset="0"/>
                <a:ea typeface="Times New Roman" panose="02020603050405020304" pitchFamily="18" charset="0"/>
                <a:cs typeface="Times New Roman" panose="02020603050405020304" pitchFamily="18" charset="0"/>
              </a:rPr>
              <a:t>Publication of the RPS competency framework for designated prescribing practitioners in December 2019 - RPS worked with multi-disciplinary experts and patients to develop and publish a competency framework for designated prescribing practitioners in all prescribing professions, to help train safe and effective non-medical prescribers (NMPs) during their period of learning in practice (PLP) under the supervision of an experienced designated prescribing practitioner. The practitioner role is central to the PLP, and as such assuring the quality of this role is essential. The competency framework for designated prescribing practitioners will help programme providers, employing organisations, trainees and experienced prescribers to understand the expectations for a DPP through competency descriptors. </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For further information on the competency framework for designated prescribing practitioners, please see RPS website here: </a:t>
            </a:r>
            <a:r>
              <a:rPr lang="en-GB" sz="12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https://www.rpharms.com/resources/frameworks/designated-prescribing-practitioner-competency-framework</a:t>
            </a:r>
            <a:r>
              <a:rPr lang="en-GB" sz="12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5000"/>
              </a:lnSpc>
              <a:spcBef>
                <a:spcPct val="30000"/>
              </a:spcBef>
              <a:spcAft>
                <a:spcPts val="1000"/>
              </a:spcAft>
              <a:buClrTx/>
              <a:buSzTx/>
              <a:buFont typeface="Arial" panose="020B0604020202020204" pitchFamily="34" charset="0"/>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200" kern="1400" spc="-50" dirty="0">
                <a:effectLst/>
                <a:latin typeface="Arial" panose="020B0604020202020204" pitchFamily="34" charset="0"/>
                <a:ea typeface="Times New Roman" panose="02020603050405020304" pitchFamily="18" charset="0"/>
                <a:cs typeface="Times New Roman" panose="02020603050405020304" pitchFamily="18" charset="0"/>
              </a:rPr>
              <a:t>Legislation changes introducing paramedic prescribers in April 2018</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200" kern="1400" spc="-50" dirty="0">
                <a:effectLst/>
                <a:latin typeface="Arial" panose="020B0604020202020204" pitchFamily="34" charset="0"/>
                <a:ea typeface="Times New Roman" panose="02020603050405020304" pitchFamily="18" charset="0"/>
                <a:cs typeface="Times New Roman" panose="02020603050405020304" pitchFamily="18" charset="0"/>
              </a:rPr>
              <a:t>Current prescribing topics such as remote prescribing, social prescribing, promotion of </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non-pharmacological treatment, psychosocial assessment and </a:t>
            </a:r>
            <a:r>
              <a:rPr lang="en-GB" sz="1200" kern="1400" spc="-50" dirty="0">
                <a:effectLst/>
                <a:latin typeface="Arial" panose="020B0604020202020204" pitchFamily="34" charset="0"/>
                <a:ea typeface="Times New Roman" panose="02020603050405020304" pitchFamily="18" charset="0"/>
                <a:cs typeface="Times New Roman" panose="02020603050405020304" pitchFamily="18" charset="0"/>
              </a:rPr>
              <a:t>eco-directed sustainable prescribing. Further key themes can be found in later slides.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During the development of the sister competency framework for designated prescribing practitioners in 2019, the project board and steering group provided concluded the 2016 framework was broadly fit for purpose based on a literature view and extensive use of the framework in practice, and confirmed a need for an update and refresh. </a:t>
            </a:r>
          </a:p>
          <a:p>
            <a:pPr marL="285750" indent="-285750">
              <a:lnSpc>
                <a:spcPct val="115000"/>
              </a:lnSpc>
              <a:spcAft>
                <a:spcPts val="100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A request was made for a Welsh translated version for accessibility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7115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lang="en-GB" sz="1200" dirty="0">
                <a:solidFill>
                  <a:schemeClr val="accent6"/>
                </a:solidFill>
              </a:rPr>
              <a:t>For further information on how the framework was updated, please see the RPS website: </a:t>
            </a:r>
            <a:r>
              <a:rPr lang="en-GB" sz="1200" b="1" dirty="0">
                <a:solidFill>
                  <a:schemeClr val="accent6"/>
                </a:solidFill>
                <a:hlinkClick r:id="rId3">
                  <a:extLst>
                    <a:ext uri="{A12FA001-AC4F-418D-AE19-62706E023703}">
                      <ahyp:hlinkClr xmlns:ahyp="http://schemas.microsoft.com/office/drawing/2018/hyperlinkcolor" val="tx"/>
                    </a:ext>
                  </a:extLst>
                </a:hlinkClick>
              </a:rPr>
              <a:t>https://www.rpharms.com/cfap</a:t>
            </a:r>
            <a:r>
              <a:rPr lang="en-GB" sz="1200" b="1" dirty="0">
                <a:solidFill>
                  <a:schemeClr val="accent6"/>
                </a:solidFill>
              </a:rPr>
              <a:t> </a:t>
            </a:r>
          </a:p>
          <a:p>
            <a:pPr marL="285750" indent="-285750">
              <a:lnSpc>
                <a:spcPct val="115000"/>
              </a:lnSpc>
              <a:spcAft>
                <a:spcPts val="10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18186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b="0" dirty="0">
                <a:solidFill>
                  <a:schemeClr val="accent6"/>
                </a:solidFill>
              </a:rPr>
              <a:t>Consultation ran Friday 26 March - Friday 7 May 2021</a:t>
            </a:r>
          </a:p>
          <a:p>
            <a:pPr marL="342900" indent="-342900">
              <a:buFont typeface="Arial" panose="020B0604020202020204" pitchFamily="34" charset="0"/>
              <a:buChar char="•"/>
            </a:pPr>
            <a:r>
              <a:rPr lang="en-GB" b="0" dirty="0">
                <a:solidFill>
                  <a:schemeClr val="accent6"/>
                </a:solidFill>
              </a:rPr>
              <a:t>273 responses for 25 questions</a:t>
            </a:r>
          </a:p>
          <a:p>
            <a:pPr marL="342900" indent="-342900">
              <a:buFont typeface="Arial" panose="020B0604020202020204" pitchFamily="34" charset="0"/>
              <a:buChar char="•"/>
            </a:pPr>
            <a:r>
              <a:rPr lang="en-GB" sz="1200" dirty="0"/>
              <a:t>We asked for feedback on whether the sections in the framework were clear, fit for purpose and relevant for all prescribers still. What was missing, needed deleting/changing and what they thought of the new additions. </a:t>
            </a:r>
          </a:p>
          <a:p>
            <a:pPr marL="342900" indent="-342900">
              <a:buFont typeface="Arial" panose="020B0604020202020204" pitchFamily="34" charset="0"/>
              <a:buChar char="•"/>
            </a:pPr>
            <a:r>
              <a:rPr lang="en-GB" sz="1200" dirty="0"/>
              <a:t>We asked how people used the framework, the barriers to using it, how it would be promoted, and supporting resources needed in practice.</a:t>
            </a:r>
          </a:p>
          <a:p>
            <a:pPr marL="342900" indent="-342900">
              <a:buFont typeface="Arial" panose="020B0604020202020204" pitchFamily="34" charset="0"/>
              <a:buChar char="•"/>
            </a:pPr>
            <a:r>
              <a:rPr lang="en-GB" b="1" dirty="0"/>
              <a:t>Feedback was mainly positive and showed the framework is used and needed to support safe prescribing practice </a:t>
            </a:r>
            <a:endParaRPr lang="en-US" b="1" dirty="0"/>
          </a:p>
          <a:p>
            <a:endParaRPr lang="en-GB" sz="1200" dirty="0"/>
          </a:p>
          <a:p>
            <a:endParaRPr lang="en-GB" dirty="0"/>
          </a:p>
          <a:p>
            <a:pPr marL="285750" indent="-285750">
              <a:lnSpc>
                <a:spcPct val="115000"/>
              </a:lnSpc>
              <a:spcAft>
                <a:spcPts val="10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94745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chemeClr val="tx1"/>
                </a:solidFill>
                <a:effectLst/>
                <a:latin typeface="Arial" panose="020B0604020202020204" pitchFamily="34" charset="0"/>
                <a:cs typeface="Arial" panose="020B0604020202020204" pitchFamily="34" charset="0"/>
              </a:rPr>
              <a:t>Expanded scope </a:t>
            </a:r>
            <a:r>
              <a:rPr lang="en-GB" sz="1200" dirty="0">
                <a:solidFill>
                  <a:schemeClr val="tx1"/>
                </a:solidFill>
                <a:effectLst/>
                <a:latin typeface="Arial" panose="020B0604020202020204" pitchFamily="34" charset="0"/>
                <a:cs typeface="Arial" panose="020B0604020202020204" pitchFamily="34" charset="0"/>
              </a:rPr>
              <a:t>to include setting </a:t>
            </a:r>
            <a:r>
              <a:rPr lang="en-GB" sz="1200" dirty="0">
                <a:solidFill>
                  <a:schemeClr val="tx1"/>
                </a:solidFill>
                <a:cs typeface="Arial" panose="020B0604020202020204" pitchFamily="34" charset="0"/>
              </a:rPr>
              <a:t>(requested by task and finish group). </a:t>
            </a:r>
            <a:endParaRPr lang="en-GB" sz="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cs typeface="Arial" panose="020B0604020202020204" pitchFamily="34" charset="0"/>
              </a:rPr>
              <a:t>Now 75 supporting statements </a:t>
            </a:r>
            <a:r>
              <a:rPr lang="en-GB" sz="1200" b="1" dirty="0">
                <a:solidFill>
                  <a:schemeClr val="tx1"/>
                </a:solidFill>
                <a:cs typeface="Arial" panose="020B0604020202020204" pitchFamily="34" charset="0"/>
              </a:rPr>
              <a:t>(12 new) </a:t>
            </a:r>
            <a:r>
              <a:rPr lang="en-GB" sz="1200" dirty="0">
                <a:solidFill>
                  <a:schemeClr val="tx1"/>
                </a:solidFill>
                <a:cs typeface="Arial" panose="020B0604020202020204" pitchFamily="34" charset="0"/>
              </a:rPr>
              <a:t>- </a:t>
            </a:r>
            <a:r>
              <a:rPr lang="en-GB" sz="1200" dirty="0">
                <a:effectLst/>
                <a:latin typeface="Arial" panose="020B0604020202020204" pitchFamily="34" charset="0"/>
                <a:ea typeface="Calibri" panose="020F0502020204030204" pitchFamily="34" charset="0"/>
                <a:cs typeface="Arial" panose="020B0604020202020204" pitchFamily="34" charset="0"/>
              </a:rPr>
              <a:t>reflect key themes identified during the review and consultation and literature review</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spc="40" dirty="0">
                <a:solidFill>
                  <a:srgbClr val="1C2244"/>
                </a:solidFill>
                <a:effectLst/>
                <a:latin typeface="Arial" panose="020B0604020202020204" pitchFamily="34" charset="0"/>
                <a:ea typeface="Calibri" panose="020F0502020204030204" pitchFamily="34" charset="0"/>
                <a:cs typeface="Times New Roman" panose="02020603050405020304" pitchFamily="18" charset="0"/>
              </a:rPr>
              <a:t>New key themes include: </a:t>
            </a:r>
            <a:r>
              <a:rPr lang="en-GB" sz="1200" spc="40" dirty="0">
                <a:solidFill>
                  <a:srgbClr val="FF0000"/>
                </a:solidFill>
                <a:effectLst/>
                <a:latin typeface="Arial" panose="020B0604020202020204" pitchFamily="34" charset="0"/>
                <a:ea typeface="Calibri" panose="020F0502020204030204" pitchFamily="34" charset="0"/>
                <a:cs typeface="Arial" panose="020B0604020202020204" pitchFamily="34" charset="0"/>
              </a:rPr>
              <a:t>consultation skills</a:t>
            </a:r>
            <a:r>
              <a:rPr lang="en-GB" sz="1200" spc="40" dirty="0">
                <a:solidFill>
                  <a:srgbClr val="1C2244"/>
                </a:solidFill>
                <a:effectLst/>
                <a:latin typeface="Arial" panose="020B0604020202020204" pitchFamily="34" charset="0"/>
                <a:ea typeface="Calibri" panose="020F0502020204030204" pitchFamily="34" charset="0"/>
                <a:cs typeface="Arial" panose="020B0604020202020204" pitchFamily="34" charset="0"/>
              </a:rPr>
              <a:t>, health literacy, documentation, potential vulnerabilities (e.g. mental health or safeguarding issues), s</a:t>
            </a:r>
            <a:r>
              <a:rPr lang="en-GB" sz="1200" spc="40" dirty="0">
                <a:solidFill>
                  <a:srgbClr val="FF0000"/>
                </a:solidFill>
                <a:effectLst/>
                <a:latin typeface="Arial" panose="020B0604020202020204" pitchFamily="34" charset="0"/>
                <a:ea typeface="Calibri" panose="020F0502020204030204" pitchFamily="34" charset="0"/>
                <a:cs typeface="Arial" panose="020B0604020202020204" pitchFamily="34" charset="0"/>
              </a:rPr>
              <a:t>ocial prescribing</a:t>
            </a:r>
            <a:r>
              <a:rPr lang="en-GB" sz="1200" spc="40" dirty="0">
                <a:solidFill>
                  <a:srgbClr val="1C2244"/>
                </a:solidFill>
                <a:effectLst/>
                <a:latin typeface="Arial" panose="020B0604020202020204" pitchFamily="34" charset="0"/>
                <a:ea typeface="Calibri" panose="020F0502020204030204" pitchFamily="34" charset="0"/>
                <a:cs typeface="Arial" panose="020B0604020202020204" pitchFamily="34" charset="0"/>
              </a:rPr>
              <a:t>, eco prescribing and sustainability, </a:t>
            </a:r>
            <a:r>
              <a:rPr lang="en-GB" sz="1200" spc="40" dirty="0">
                <a:solidFill>
                  <a:srgbClr val="FF0000"/>
                </a:solidFill>
                <a:effectLst/>
                <a:latin typeface="Arial" panose="020B0604020202020204" pitchFamily="34" charset="0"/>
                <a:ea typeface="Calibri" panose="020F0502020204030204" pitchFamily="34" charset="0"/>
                <a:cs typeface="Arial" panose="020B0604020202020204" pitchFamily="34" charset="0"/>
              </a:rPr>
              <a:t>equality</a:t>
            </a:r>
            <a:r>
              <a:rPr lang="en-GB" sz="1200" spc="40" dirty="0">
                <a:solidFill>
                  <a:srgbClr val="1C2244"/>
                </a:solidFill>
                <a:effectLst/>
                <a:latin typeface="Arial" panose="020B0604020202020204" pitchFamily="34" charset="0"/>
                <a:ea typeface="Calibri" panose="020F0502020204030204" pitchFamily="34" charset="0"/>
                <a:cs typeface="Arial" panose="020B0604020202020204" pitchFamily="34" charset="0"/>
              </a:rPr>
              <a:t>, inclusivity and developing cultural competence, </a:t>
            </a:r>
            <a:r>
              <a:rPr lang="en-GB" sz="1200" spc="40" dirty="0">
                <a:solidFill>
                  <a:srgbClr val="FF0000"/>
                </a:solidFill>
                <a:effectLst/>
                <a:latin typeface="Arial" panose="020B0604020202020204" pitchFamily="34" charset="0"/>
                <a:ea typeface="Calibri" panose="020F0502020204030204" pitchFamily="34" charset="0"/>
                <a:cs typeface="Arial" panose="020B0604020202020204" pitchFamily="34" charset="0"/>
              </a:rPr>
              <a:t>reducing waste</a:t>
            </a:r>
            <a:r>
              <a:rPr lang="en-GB" sz="1200" spc="40" dirty="0">
                <a:solidFill>
                  <a:srgbClr val="1C2244"/>
                </a:solidFill>
                <a:effectLst/>
                <a:latin typeface="Arial" panose="020B0604020202020204" pitchFamily="34" charset="0"/>
                <a:ea typeface="Calibri" panose="020F0502020204030204" pitchFamily="34" charset="0"/>
                <a:cs typeface="Arial" panose="020B0604020202020204" pitchFamily="34" charset="0"/>
              </a:rPr>
              <a:t>, data protection, managing risk and </a:t>
            </a:r>
            <a:r>
              <a:rPr lang="en-GB" sz="1200" spc="40" dirty="0">
                <a:solidFill>
                  <a:srgbClr val="FF0000"/>
                </a:solidFill>
                <a:effectLst/>
                <a:latin typeface="Arial" panose="020B0604020202020204" pitchFamily="34" charset="0"/>
                <a:ea typeface="Calibri" panose="020F0502020204030204" pitchFamily="34" charset="0"/>
                <a:cs typeface="Arial" panose="020B0604020202020204" pitchFamily="34" charset="0"/>
              </a:rPr>
              <a:t>supporting others </a:t>
            </a:r>
            <a:r>
              <a:rPr lang="en-GB" sz="1200" spc="40" dirty="0">
                <a:solidFill>
                  <a:srgbClr val="1C2244"/>
                </a:solidFill>
                <a:effectLst/>
                <a:latin typeface="Arial" panose="020B0604020202020204" pitchFamily="34" charset="0"/>
                <a:ea typeface="Calibri" panose="020F0502020204030204" pitchFamily="34" charset="0"/>
                <a:cs typeface="Arial" panose="020B0604020202020204" pitchFamily="34" charset="0"/>
              </a:rPr>
              <a:t>(e.g. mentoring, becoming a DPP).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00" b="1" dirty="0">
                <a:solidFill>
                  <a:schemeClr val="tx1"/>
                </a:solidFill>
                <a:cs typeface="Arial" panose="020B0604020202020204" pitchFamily="34" charset="0"/>
              </a:rPr>
              <a:t>1 supporting statement deleted and merged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chemeClr val="tx1"/>
                </a:solidFill>
                <a:cs typeface="Arial" panose="020B0604020202020204" pitchFamily="34" charset="0"/>
              </a:rPr>
              <a:t>New "further information" sections </a:t>
            </a:r>
            <a:r>
              <a:rPr lang="en-GB" sz="1200" dirty="0">
                <a:solidFill>
                  <a:schemeClr val="tx1"/>
                </a:solidFill>
                <a:cs typeface="Arial" panose="020B0604020202020204" pitchFamily="34" charset="0"/>
              </a:rPr>
              <a:t>under each competency provide prescribers with information and examples (list not exhaustive or definitive), which provide clarity and meaning to the supporting statements. The recommendation for this competency framework is to use it alongside any relevant further information sections to support implementation into practice. (Requested through the open consultation and review)</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chemeClr val="tx1"/>
                </a:solidFill>
                <a:cs typeface="Arial" panose="020B0604020202020204" pitchFamily="34" charset="0"/>
              </a:rPr>
              <a:t>Professionalism</a:t>
            </a:r>
            <a:r>
              <a:rPr lang="en-GB" sz="1200" dirty="0">
                <a:solidFill>
                  <a:schemeClr val="tx1"/>
                </a:solidFill>
                <a:cs typeface="Arial" panose="020B0604020202020204" pitchFamily="34" charset="0"/>
              </a:rPr>
              <a:t> – no longer a separate section now merged into framework (requested by task and finish group). Includes </a:t>
            </a:r>
            <a:r>
              <a:rPr lang="en-GB" sz="1400" dirty="0">
                <a:effectLst/>
                <a:ea typeface="Calibri" panose="020F0502020204030204" pitchFamily="34" charset="0"/>
              </a:rPr>
              <a:t>importance of </a:t>
            </a:r>
            <a:r>
              <a:rPr lang="en-GB" sz="1400" dirty="0"/>
              <a:t>always </a:t>
            </a:r>
            <a:r>
              <a:rPr lang="en-GB" sz="1400" dirty="0">
                <a:ea typeface="Calibri" panose="020F0502020204030204" pitchFamily="34" charset="0"/>
              </a:rPr>
              <a:t>applying and </a:t>
            </a:r>
            <a:r>
              <a:rPr lang="en-GB" sz="1400" dirty="0"/>
              <a:t>demonstrating</a:t>
            </a:r>
            <a:r>
              <a:rPr lang="en-GB" sz="1400" dirty="0">
                <a:effectLst/>
                <a:ea typeface="Calibri" panose="020F0502020204030204" pitchFamily="34" charset="0"/>
              </a:rPr>
              <a:t> professionalism to all aspects of </a:t>
            </a:r>
            <a:r>
              <a:rPr lang="en-GB" sz="1400" dirty="0"/>
              <a:t>practice</a:t>
            </a:r>
            <a:r>
              <a:rPr lang="en-GB" sz="1400" dirty="0">
                <a:effectLst/>
                <a:ea typeface="Calibri" panose="020F0502020204030204" pitchFamily="34" charset="0"/>
              </a:rPr>
              <a:t>. I</a:t>
            </a:r>
            <a:r>
              <a:rPr lang="en-GB" sz="1200" dirty="0">
                <a:solidFill>
                  <a:schemeClr val="tx1"/>
                </a:solidFill>
                <a:effectLst/>
                <a:latin typeface="Arial" panose="020B0604020202020204" pitchFamily="34" charset="0"/>
                <a:cs typeface="Arial" panose="020B0604020202020204" pitchFamily="34" charset="0"/>
              </a:rPr>
              <a:t>mportance of using own professional codes of conduct, standards and guidance alongside the framework.</a:t>
            </a:r>
            <a:r>
              <a:rPr lang="en-GB" sz="1200" dirty="0">
                <a:solidFill>
                  <a:srgbClr val="1C2244"/>
                </a:solidFill>
                <a:latin typeface="Poppins"/>
              </a:rPr>
              <a:t> P</a:t>
            </a:r>
            <a:r>
              <a:rPr lang="en-GB" sz="1200" b="0" i="0" dirty="0">
                <a:solidFill>
                  <a:srgbClr val="1C2244"/>
                </a:solidFill>
                <a:effectLst/>
                <a:latin typeface="Poppins"/>
              </a:rPr>
              <a:t>rinciples of professionalism are the same across the professions and these are behaviours that healthcare professionals should always be demonstrating, not just for prescribing. More focus on scope of practice - </a:t>
            </a:r>
            <a:r>
              <a:rPr lang="en-GB" sz="1200" dirty="0">
                <a:solidFill>
                  <a:srgbClr val="1C2244"/>
                </a:solidFill>
                <a:latin typeface="Poppins"/>
              </a:rPr>
              <a:t>responsible for practising within their own </a:t>
            </a:r>
            <a:r>
              <a:rPr lang="en-GB" sz="1200" u="sng" dirty="0">
                <a:solidFill>
                  <a:srgbClr val="C04A89"/>
                </a:solidFill>
                <a:latin typeface="Poppins"/>
              </a:rPr>
              <a:t>scope of practice </a:t>
            </a:r>
            <a:r>
              <a:rPr lang="en-GB" sz="1200" dirty="0">
                <a:solidFill>
                  <a:srgbClr val="1C2244"/>
                </a:solidFill>
                <a:latin typeface="Poppins"/>
              </a:rPr>
              <a:t>and competence, including delegating where appropriate, seeking support when required and using their acquired knowledge, skills and professional judgement.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dirty="0">
                <a:solidFill>
                  <a:srgbClr val="1C2244"/>
                </a:solidFill>
                <a:effectLst/>
                <a:latin typeface="Poppins"/>
              </a:rPr>
              <a:t>More focus on scope of practice </a:t>
            </a:r>
            <a:r>
              <a:rPr lang="en-GB" sz="1200" b="0" i="0" dirty="0">
                <a:solidFill>
                  <a:srgbClr val="1C2244"/>
                </a:solidFill>
                <a:effectLst/>
                <a:latin typeface="Poppins"/>
              </a:rPr>
              <a:t>- </a:t>
            </a:r>
            <a:r>
              <a:rPr lang="en-GB" sz="1200" dirty="0">
                <a:solidFill>
                  <a:srgbClr val="1C2244"/>
                </a:solidFill>
                <a:latin typeface="Poppins"/>
              </a:rPr>
              <a:t>responsible for practising within their own </a:t>
            </a:r>
            <a:r>
              <a:rPr lang="en-GB" sz="1200" u="sng" dirty="0">
                <a:solidFill>
                  <a:srgbClr val="C04A89"/>
                </a:solidFill>
                <a:latin typeface="Poppins"/>
              </a:rPr>
              <a:t>scope of practice </a:t>
            </a:r>
            <a:r>
              <a:rPr lang="en-GB" sz="1200" dirty="0">
                <a:solidFill>
                  <a:srgbClr val="1C2244"/>
                </a:solidFill>
                <a:latin typeface="Poppins"/>
              </a:rPr>
              <a:t>and competence, including delegating where appropriate, seeking support when required and using their acquired knowledge, skills and professional judgement. </a:t>
            </a:r>
            <a:endParaRPr lang="en-GB"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chemeClr val="tx1"/>
              </a:solidFill>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0" dirty="0">
                <a:solidFill>
                  <a:schemeClr val="accent6"/>
                </a:solidFill>
              </a:rPr>
              <a:t>For further information on the new additions, changes and supporting tools, please see the RPS website: </a:t>
            </a:r>
            <a:r>
              <a:rPr lang="en-GB" sz="1200" dirty="0">
                <a:solidFill>
                  <a:schemeClr val="accent6"/>
                </a:solidFill>
                <a:hlinkClick r:id="rId3">
                  <a:extLst>
                    <a:ext uri="{A12FA001-AC4F-418D-AE19-62706E023703}">
                      <ahyp:hlinkClr xmlns:ahyp="http://schemas.microsoft.com/office/drawing/2018/hyperlinkcolor" val="tx"/>
                    </a:ext>
                  </a:extLst>
                </a:hlinkClick>
              </a:rPr>
              <a:t>https://www.rpharms.com/cfap</a:t>
            </a:r>
            <a:r>
              <a:rPr lang="en-GB" sz="1200" dirty="0">
                <a:solidFill>
                  <a:schemeClr val="accent6"/>
                </a:solidFill>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chemeClr val="tx1"/>
              </a:solidFill>
              <a:cs typeface="Arial" panose="020B0604020202020204" pitchFamily="34" charset="0"/>
            </a:endParaRPr>
          </a:p>
          <a:p>
            <a:endParaRPr lang="en-GB" dirty="0"/>
          </a:p>
          <a:p>
            <a:pPr marL="285750" indent="-285750">
              <a:lnSpc>
                <a:spcPct val="115000"/>
              </a:lnSpc>
              <a:spcAft>
                <a:spcPts val="10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404368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19</a:t>
            </a:fld>
            <a:endParaRPr lang="en-GB"/>
          </a:p>
        </p:txBody>
      </p:sp>
    </p:spTree>
    <p:extLst>
      <p:ext uri="{BB962C8B-B14F-4D97-AF65-F5344CB8AC3E}">
        <p14:creationId xmlns:p14="http://schemas.microsoft.com/office/powerpoint/2010/main" val="3515668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New and updated website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Open access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Improved navigation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Main hub page with 3 new sub pages (</a:t>
            </a:r>
            <a:r>
              <a:rPr lang="en-GB" sz="1200" dirty="0">
                <a:solidFill>
                  <a:schemeClr val="tx1"/>
                </a:solidFill>
                <a:cs typeface="Arial" panose="020B0604020202020204" pitchFamily="34" charset="0"/>
              </a:rPr>
              <a:t>Requested through the open consultation)</a:t>
            </a:r>
            <a:endParaRPr lang="en-GB" sz="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Sub pages include: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sz="1200" dirty="0">
                <a:solidFill>
                  <a:schemeClr val="tx1"/>
                </a:solidFill>
                <a:effectLst/>
                <a:latin typeface="Arial" panose="020B0604020202020204" pitchFamily="34" charset="0"/>
                <a:cs typeface="Arial" panose="020B0604020202020204" pitchFamily="34" charset="0"/>
              </a:rPr>
              <a:t>Competency framework page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sz="1200" dirty="0">
                <a:solidFill>
                  <a:schemeClr val="tx1"/>
                </a:solidFill>
                <a:effectLst/>
                <a:latin typeface="Arial" panose="020B0604020202020204" pitchFamily="34" charset="0"/>
                <a:cs typeface="Arial" panose="020B0604020202020204" pitchFamily="34" charset="0"/>
              </a:rPr>
              <a:t>Supporting tools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sz="1200" dirty="0">
                <a:solidFill>
                  <a:schemeClr val="tx1"/>
                </a:solidFill>
                <a:effectLst/>
                <a:latin typeface="Arial" panose="020B0604020202020204" pitchFamily="34" charset="0"/>
                <a:cs typeface="Arial" panose="020B0604020202020204" pitchFamily="34" charset="0"/>
              </a:rPr>
              <a:t>Background</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GB" sz="1200"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GB" sz="1200" b="0" i="0" dirty="0">
                <a:solidFill>
                  <a:schemeClr val="tx1"/>
                </a:solidFill>
                <a:effectLst/>
                <a:latin typeface="Arial" panose="020B0604020202020204" pitchFamily="34" charset="0"/>
                <a:cs typeface="Arial" panose="020B0604020202020204" pitchFamily="34" charset="0"/>
              </a:rPr>
              <a:t>Further info in next slides</a:t>
            </a:r>
            <a:endParaRPr lang="en-GB" b="0" i="0" dirty="0">
              <a:solidFill>
                <a:srgbClr val="000000"/>
              </a:solidFill>
              <a:effectLst/>
              <a:latin typeface="Poppins"/>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461783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sz="1200" dirty="0">
                <a:solidFill>
                  <a:schemeClr val="tx1"/>
                </a:solidFill>
                <a:effectLst/>
                <a:latin typeface="Arial" panose="020B0604020202020204" pitchFamily="34" charset="0"/>
                <a:cs typeface="Arial" panose="020B0604020202020204" pitchFamily="34" charset="0"/>
              </a:rPr>
              <a:t>New web version – interactive links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New Welsh language version (</a:t>
            </a:r>
            <a:r>
              <a:rPr lang="en-GB" sz="1200" dirty="0">
                <a:solidFill>
                  <a:schemeClr val="tx1"/>
                </a:solidFill>
                <a:cs typeface="Arial" panose="020B0604020202020204" pitchFamily="34" charset="0"/>
              </a:rPr>
              <a:t>Requested through task and finish group)</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New section on what’s been updated (</a:t>
            </a:r>
            <a:r>
              <a:rPr lang="en-GB" sz="1200" dirty="0">
                <a:solidFill>
                  <a:schemeClr val="tx1"/>
                </a:solidFill>
                <a:cs typeface="Arial" panose="020B0604020202020204" pitchFamily="34" charset="0"/>
              </a:rPr>
              <a:t>Requested through the open consultation)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New examples of use of framework in practice – call to action to share examples with RPS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New ways of evidencing/demonstrating competencies to support (</a:t>
            </a:r>
            <a:r>
              <a:rPr lang="en-GB" sz="1200" dirty="0">
                <a:solidFill>
                  <a:schemeClr val="tx1"/>
                </a:solidFill>
                <a:cs typeface="Arial" panose="020B0604020202020204" pitchFamily="34" charset="0"/>
              </a:rPr>
              <a:t>Requested through open consultation)</a:t>
            </a:r>
            <a:endParaRPr lang="en-GB"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New supporting resources section – links to useful sources of information to support competencies (</a:t>
            </a:r>
            <a:r>
              <a:rPr lang="en-GB" sz="1200" dirty="0">
                <a:solidFill>
                  <a:schemeClr val="tx1"/>
                </a:solidFill>
                <a:cs typeface="Arial" panose="020B0604020202020204" pitchFamily="34" charset="0"/>
              </a:rPr>
              <a:t>Requested through the open consultation)</a:t>
            </a:r>
            <a:endParaRPr lang="en-GB" sz="1200" dirty="0">
              <a:solidFill>
                <a:schemeClr val="tx1"/>
              </a:solidFill>
              <a:effectLst/>
              <a:latin typeface="Arial" panose="020B0604020202020204" pitchFamily="34" charset="0"/>
              <a:cs typeface="Arial" panose="020B0604020202020204" pitchFamily="34" charset="0"/>
            </a:endParaRPr>
          </a:p>
          <a:p>
            <a:pPr>
              <a:lnSpc>
                <a:spcPct val="100000"/>
              </a:lnSpc>
              <a:spcBef>
                <a:spcPts val="0"/>
              </a:spcBef>
              <a:spcAft>
                <a:spcPts val="0"/>
              </a:spcAft>
              <a:buFont typeface="Arial" panose="020B0604020202020204" pitchFamily="34" charset="0"/>
              <a:buNone/>
              <a:defRPr/>
            </a:pPr>
            <a:endParaRPr lang="en-GB" sz="1200" dirty="0">
              <a:solidFill>
                <a:srgbClr val="1C2244"/>
              </a:solidFill>
              <a:latin typeface="Poppins"/>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817835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22</a:t>
            </a:fld>
            <a:endParaRPr lang="en-GB"/>
          </a:p>
        </p:txBody>
      </p:sp>
    </p:spTree>
    <p:extLst>
      <p:ext uri="{BB962C8B-B14F-4D97-AF65-F5344CB8AC3E}">
        <p14:creationId xmlns:p14="http://schemas.microsoft.com/office/powerpoint/2010/main" val="52843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Calibri" panose="020F0502020204030204" pitchFamily="34" charset="0"/>
              </a:rPr>
              <a:t>This presentation is designed be used and adapted as required for teaching and learning. </a:t>
            </a:r>
            <a:endParaRPr lang="en-GB" sz="1200" dirty="0">
              <a:effectLst/>
              <a:latin typeface="Calibri" panose="020F0502020204030204" pitchFamily="34" charset="0"/>
              <a:ea typeface="Calibri" panose="020F0502020204030204" pitchFamily="34" charset="0"/>
            </a:endParaRPr>
          </a:p>
          <a:p>
            <a:r>
              <a:rPr lang="en-GB" sz="1200" dirty="0">
                <a:effectLst/>
                <a:latin typeface="Arial" panose="020B0604020202020204" pitchFamily="34" charset="0"/>
                <a:ea typeface="Calibri" panose="020F0502020204030204" pitchFamily="34" charset="0"/>
              </a:rPr>
              <a:t>It is not intended to be used for commercial use</a:t>
            </a:r>
            <a:r>
              <a:rPr lang="en-GB" sz="1400" b="0" i="0" dirty="0">
                <a:solidFill>
                  <a:srgbClr val="1C2244"/>
                </a:solidFill>
                <a:effectLst/>
                <a:latin typeface="Poppins"/>
              </a:rPr>
              <a:t>.</a:t>
            </a:r>
          </a:p>
          <a:p>
            <a:endParaRPr lang="en-GB" sz="1400" b="0" i="0" dirty="0">
              <a:solidFill>
                <a:srgbClr val="1C2244"/>
              </a:solidFill>
              <a:effectLst/>
              <a:latin typeface="Poppins"/>
            </a:endParaRPr>
          </a:p>
          <a:p>
            <a:r>
              <a:rPr lang="en-GB" sz="1400" b="0" i="0" dirty="0">
                <a:solidFill>
                  <a:srgbClr val="1C2244"/>
                </a:solidFill>
                <a:effectLst/>
                <a:latin typeface="Poppins"/>
              </a:rPr>
              <a:t>Pink slides = 2021 update specific </a:t>
            </a:r>
          </a:p>
          <a:p>
            <a:endParaRPr lang="en-GB" sz="1400" b="0" i="0" dirty="0">
              <a:solidFill>
                <a:srgbClr val="1C2244"/>
              </a:solidFill>
              <a:effectLst/>
              <a:latin typeface="Poppins"/>
            </a:endParaRPr>
          </a:p>
          <a:p>
            <a:endParaRPr lang="en-GB" sz="1400" b="0" i="0" dirty="0">
              <a:solidFill>
                <a:srgbClr val="1C2244"/>
              </a:solidFill>
              <a:effectLst/>
              <a:latin typeface="Poppins"/>
            </a:endParaRPr>
          </a:p>
          <a:p>
            <a:endParaRPr lang="en-GB" dirty="0"/>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892414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Screen shot of cover pages and website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cs typeface="Arial" panose="020B0604020202020204" pitchFamily="34" charset="0"/>
              </a:rPr>
              <a:t>Framework page – here you will find a new interactive web version and new </a:t>
            </a:r>
            <a:r>
              <a:rPr lang="en-GB" sz="1200" b="0" i="0" dirty="0">
                <a:solidFill>
                  <a:srgbClr val="000000"/>
                </a:solidFill>
                <a:effectLst/>
                <a:latin typeface="Poppins"/>
                <a:cs typeface="Arial" panose="020B0604020202020204" pitchFamily="34" charset="0"/>
              </a:rPr>
              <a:t>Welsh and English PDF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t>Design updated</a:t>
            </a:r>
          </a:p>
        </p:txBody>
      </p:sp>
      <p:sp>
        <p:nvSpPr>
          <p:cNvPr id="4" name="Slide Number Placeholder 3"/>
          <p:cNvSpPr>
            <a:spLocks noGrp="1"/>
          </p:cNvSpPr>
          <p:nvPr>
            <p:ph type="sldNum" sz="quarter" idx="5"/>
          </p:nvPr>
        </p:nvSpPr>
        <p:spPr/>
        <p:txBody>
          <a:bodyPr/>
          <a:lstStyle/>
          <a:p>
            <a:fld id="{E6E12125-5E65-475E-9E63-E510B5A43B18}" type="slidenum">
              <a:rPr lang="en-GB" smtClean="0"/>
              <a:t>23</a:t>
            </a:fld>
            <a:endParaRPr lang="en-GB"/>
          </a:p>
        </p:txBody>
      </p:sp>
    </p:spTree>
    <p:extLst>
      <p:ext uri="{BB962C8B-B14F-4D97-AF65-F5344CB8AC3E}">
        <p14:creationId xmlns:p14="http://schemas.microsoft.com/office/powerpoint/2010/main" val="740709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solidFill>
                  <a:schemeClr val="bg2"/>
                </a:solidFill>
              </a:rPr>
              <a:t>There are some useful tools on the RPS website to support you with implementing the competency framework for all prescribers. </a:t>
            </a:r>
            <a:r>
              <a:rPr lang="en-GB" b="0" i="0" dirty="0">
                <a:solidFill>
                  <a:srgbClr val="000000"/>
                </a:solidFill>
                <a:effectLst/>
                <a:latin typeface="Poppins"/>
              </a:rPr>
              <a:t>On this page you'll find. </a:t>
            </a:r>
            <a:endParaRPr lang="en-GB" dirty="0">
              <a:solidFill>
                <a:schemeClr val="bg2"/>
              </a:solidFill>
            </a:endParaRPr>
          </a:p>
          <a:p>
            <a:pPr marL="171450" indent="-171450" algn="l" fontAlgn="base">
              <a:buFont typeface="Arial" panose="020B0604020202020204" pitchFamily="34" charset="0"/>
              <a:buChar char="•"/>
            </a:pPr>
            <a:r>
              <a:rPr lang="en-GB" dirty="0">
                <a:solidFill>
                  <a:schemeClr val="bg2"/>
                </a:solidFill>
              </a:rPr>
              <a:t>Uses of the framework in practice – </a:t>
            </a:r>
            <a:r>
              <a:rPr lang="en-GB" b="0" i="0" dirty="0">
                <a:solidFill>
                  <a:srgbClr val="000000"/>
                </a:solidFill>
                <a:effectLst/>
                <a:latin typeface="Poppins"/>
              </a:rPr>
              <a:t>Here are some ways prescribers, patients, regulators, professional bodies, education providers and organisation use the framework in their day-to-day practice. S</a:t>
            </a:r>
            <a:r>
              <a:rPr lang="en-GB" dirty="0">
                <a:solidFill>
                  <a:schemeClr val="bg2"/>
                </a:solidFill>
              </a:rPr>
              <a:t>hare your examples with </a:t>
            </a:r>
            <a:r>
              <a:rPr lang="en-GB" dirty="0">
                <a:solidFill>
                  <a:schemeClr val="bg2"/>
                </a:solidFill>
                <a:hlinkClick r:id="rId3">
                  <a:extLst>
                    <a:ext uri="{A12FA001-AC4F-418D-AE19-62706E023703}">
                      <ahyp:hlinkClr xmlns:ahyp="http://schemas.microsoft.com/office/drawing/2018/hyperlinkcolor" val="tx"/>
                    </a:ext>
                  </a:extLst>
                </a:hlinkClick>
              </a:rPr>
              <a:t>support@rpharms.com</a:t>
            </a:r>
            <a:endParaRPr lang="en-GB" dirty="0">
              <a:solidFill>
                <a:schemeClr val="bg2"/>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Ways of demonstrating/evidencing competencies – suggestions on ways you can demonstrated and evidence competencies list not exhaustive (recommended through group and consultation)</a:t>
            </a:r>
            <a:endParaRPr lang="en-GB" dirty="0">
              <a:solidFill>
                <a:schemeClr val="bg2"/>
              </a:solidFill>
            </a:endParaRPr>
          </a:p>
          <a:p>
            <a:pPr marL="171450" indent="-171450" algn="l" fontAlgn="base">
              <a:buFont typeface="Arial" panose="020B0604020202020204" pitchFamily="34" charset="0"/>
              <a:buChar char="•"/>
            </a:pPr>
            <a:r>
              <a:rPr lang="en-GB" dirty="0"/>
              <a:t>Template of the framework - </a:t>
            </a:r>
            <a:r>
              <a:rPr lang="en-GB" b="0" i="0" dirty="0">
                <a:solidFill>
                  <a:srgbClr val="000000"/>
                </a:solidFill>
                <a:effectLst/>
                <a:latin typeface="Poppins"/>
              </a:rPr>
              <a:t>Here you can download a Word version of the competency framework for all prescribers.</a:t>
            </a:r>
            <a:endParaRPr lang="en-GB" dirty="0"/>
          </a:p>
          <a:p>
            <a:pPr marL="171450" indent="-171450" algn="l" fontAlgn="base">
              <a:buFont typeface="Arial" panose="020B0604020202020204" pitchFamily="34" charset="0"/>
              <a:buChar char="•"/>
            </a:pPr>
            <a:r>
              <a:rPr lang="en-GB" dirty="0"/>
              <a:t>PowerPoint slide set –</a:t>
            </a:r>
            <a:r>
              <a:rPr lang="en-GB" b="0" i="0" dirty="0">
                <a:solidFill>
                  <a:srgbClr val="000000"/>
                </a:solidFill>
                <a:effectLst/>
                <a:latin typeface="Poppins"/>
              </a:rPr>
              <a:t>Here you can find a </a:t>
            </a:r>
            <a:r>
              <a:rPr lang="en-GB" b="0" i="0" dirty="0" err="1">
                <a:solidFill>
                  <a:srgbClr val="000000"/>
                </a:solidFill>
                <a:effectLst/>
                <a:latin typeface="Poppins"/>
              </a:rPr>
              <a:t>Powerpoint</a:t>
            </a:r>
            <a:r>
              <a:rPr lang="en-GB" b="0" i="0" dirty="0">
                <a:solidFill>
                  <a:srgbClr val="000000"/>
                </a:solidFill>
                <a:effectLst/>
                <a:latin typeface="Poppins"/>
              </a:rPr>
              <a:t> presentation on the content of the framework and also the updates. It can be used and adapted as required for learning purposes. However, it is not to be used by external users/organisations for commercial gain.</a:t>
            </a:r>
            <a:endParaRPr lang="en-GB" dirty="0"/>
          </a:p>
          <a:p>
            <a:pPr marL="171450" indent="-171450" algn="l" fontAlgn="base">
              <a:buFont typeface="Arial" panose="020B0604020202020204" pitchFamily="34" charset="0"/>
              <a:buChar char="•"/>
            </a:pPr>
            <a:r>
              <a:rPr lang="en-GB" dirty="0"/>
              <a:t>Supporting resources – </a:t>
            </a:r>
            <a:r>
              <a:rPr lang="en-GB" b="0" i="0" dirty="0">
                <a:solidFill>
                  <a:srgbClr val="000000"/>
                </a:solidFill>
                <a:effectLst/>
                <a:latin typeface="Poppins"/>
              </a:rPr>
              <a:t>Here are some useful links and further reading to support you with demonstrating the competencies and supporting statements. </a:t>
            </a:r>
            <a:endParaRPr lang="en-US" dirty="0"/>
          </a:p>
          <a:p>
            <a:pPr marL="171450" indent="-171450" algn="l" fontAlgn="base">
              <a:buFont typeface="Arial" panose="020B0604020202020204" pitchFamily="34" charset="0"/>
              <a:buChar char="•"/>
            </a:pPr>
            <a:r>
              <a:rPr lang="en-GB" dirty="0"/>
              <a:t>A competency framework for designated prescribing practitioners – </a:t>
            </a:r>
            <a:r>
              <a:rPr lang="en-GB" b="0" i="0" dirty="0">
                <a:solidFill>
                  <a:srgbClr val="000000"/>
                </a:solidFill>
                <a:effectLst/>
                <a:latin typeface="Poppins"/>
              </a:rPr>
              <a:t>RPS worked with multi-disciplinary experts and patients to develop and publish a competency framework for designated prescribing practitioners in all prescribing professions, to help train safe and effective non-medical prescribers (NMPs) during their period of learning in practice (PLP) under the supervision of an experienced designated prescribing practitioner. The practitioner role is central to the PLP, and as such assuring the quality of this role is essential.  The competency framework for designated prescribing practitioners will help programme providers, employing organisations, trainees and experienced prescribers to understand the expectations for a DPP through competency descriptors.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25</a:t>
            </a:fld>
            <a:endParaRPr lang="en-GB"/>
          </a:p>
        </p:txBody>
      </p:sp>
    </p:spTree>
    <p:extLst>
      <p:ext uri="{BB962C8B-B14F-4D97-AF65-F5344CB8AC3E}">
        <p14:creationId xmlns:p14="http://schemas.microsoft.com/office/powerpoint/2010/main" val="1982557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000000"/>
                </a:solidFill>
                <a:effectLst/>
                <a:latin typeface="Poppins"/>
              </a:rPr>
              <a:t>Here’s a screen shot of the new  ‘examples of use in practice’ section on the website. </a:t>
            </a:r>
          </a:p>
          <a:p>
            <a:pPr algn="l" fontAlgn="base"/>
            <a:endParaRPr lang="en-GB" b="0" i="0" dirty="0">
              <a:solidFill>
                <a:srgbClr val="000000"/>
              </a:solidFill>
              <a:effectLst/>
              <a:latin typeface="Poppins"/>
            </a:endParaRPr>
          </a:p>
          <a:p>
            <a:pPr algn="l" fontAlgn="base"/>
            <a:r>
              <a:rPr lang="en-GB" b="0" i="0" dirty="0">
                <a:solidFill>
                  <a:srgbClr val="000000"/>
                </a:solidFill>
                <a:effectLst/>
                <a:latin typeface="Poppins"/>
              </a:rPr>
              <a:t>Here you will find ways prescribers, patients, regulators, professional bodies, education providers and organisations use the framework in their day to day practice.</a:t>
            </a:r>
          </a:p>
          <a:p>
            <a:pPr algn="l" fontAlgn="base"/>
            <a:endParaRPr lang="en-GB" b="0" i="0" dirty="0">
              <a:solidFill>
                <a:srgbClr val="000000"/>
              </a:solidFill>
              <a:effectLst/>
              <a:latin typeface="Poppins"/>
            </a:endParaRPr>
          </a:p>
          <a:p>
            <a:pPr algn="l" fontAlgn="base"/>
            <a:r>
              <a:rPr lang="en-GB" b="0" i="0" dirty="0">
                <a:solidFill>
                  <a:srgbClr val="000000"/>
                </a:solidFill>
                <a:effectLst/>
                <a:latin typeface="Poppins"/>
              </a:rPr>
              <a:t>We also have a call to action and ask others to share their examples too </a:t>
            </a:r>
          </a:p>
          <a:p>
            <a:pPr algn="l" fontAlgn="base"/>
            <a:endParaRPr lang="en-GB" b="0" i="0" dirty="0">
              <a:solidFill>
                <a:srgbClr val="000000"/>
              </a:solidFill>
              <a:effectLst/>
              <a:latin typeface="Poppin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solidFill>
                  <a:schemeClr val="tx1"/>
                </a:solidFill>
                <a:ea typeface="ＭＳ Ｐゴシック" pitchFamily="34" charset="-128"/>
              </a:rPr>
              <a:t>For further information on the supporting tools please see the RPS website: </a:t>
            </a:r>
            <a:r>
              <a:rPr lang="en-GB" sz="1200" b="1" dirty="0">
                <a:solidFill>
                  <a:schemeClr val="tx1"/>
                </a:solidFill>
                <a:ea typeface="ＭＳ Ｐゴシック" pitchFamily="34" charset="-128"/>
                <a:hlinkClick r:id="rId3"/>
              </a:rPr>
              <a:t>https://www.rpharms.com/cfap</a:t>
            </a:r>
            <a:r>
              <a:rPr lang="en-GB" sz="1200" b="1" dirty="0">
                <a:solidFill>
                  <a:schemeClr val="tx1"/>
                </a:solidFill>
                <a:ea typeface="ＭＳ Ｐゴシック" pitchFamily="34" charset="-128"/>
              </a:rPr>
              <a:t> </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26</a:t>
            </a:fld>
            <a:endParaRPr lang="en-GB"/>
          </a:p>
        </p:txBody>
      </p:sp>
    </p:spTree>
    <p:extLst>
      <p:ext uri="{BB962C8B-B14F-4D97-AF65-F5344CB8AC3E}">
        <p14:creationId xmlns:p14="http://schemas.microsoft.com/office/powerpoint/2010/main" val="4111512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new section on the website you will find suggestions on ways to document evidence </a:t>
            </a:r>
          </a:p>
          <a:p>
            <a:endParaRPr lang="en-GB" b="0" i="0" dirty="0">
              <a:solidFill>
                <a:srgbClr val="000000"/>
              </a:solidFill>
              <a:effectLst/>
              <a:latin typeface="Poppins"/>
            </a:endParaRPr>
          </a:p>
          <a:p>
            <a:r>
              <a:rPr lang="en-GB" b="0" i="0" dirty="0">
                <a:solidFill>
                  <a:srgbClr val="000000"/>
                </a:solidFill>
                <a:effectLst/>
                <a:latin typeface="Poppins"/>
              </a:rPr>
              <a:t>There are various ways in which you may wish to document or evidence your competencies (list not exhaustive or definitive). </a:t>
            </a:r>
          </a:p>
          <a:p>
            <a:pPr algn="l" fontAlgn="base"/>
            <a:endParaRPr lang="en-GB" b="0" i="0" dirty="0">
              <a:solidFill>
                <a:srgbClr val="000000"/>
              </a:solidFill>
              <a:effectLst/>
              <a:latin typeface="Poppins"/>
            </a:endParaRPr>
          </a:p>
          <a:p>
            <a:pPr algn="l" fontAlgn="base"/>
            <a:r>
              <a:rPr lang="en-GB" b="0" i="0" dirty="0">
                <a:solidFill>
                  <a:srgbClr val="000000"/>
                </a:solidFill>
                <a:effectLst/>
                <a:latin typeface="Poppins"/>
              </a:rPr>
              <a:t>However, discuss requirements with your educational supervisors, employer, NMP lead or DPP first.</a:t>
            </a:r>
          </a:p>
          <a:p>
            <a:pPr algn="l" fontAlgn="base"/>
            <a:endParaRPr lang="en-GB" b="0" i="0" dirty="0">
              <a:solidFill>
                <a:srgbClr val="000000"/>
              </a:solidFill>
              <a:effectLst/>
              <a:latin typeface="Poppins"/>
            </a:endParaRPr>
          </a:p>
          <a:p>
            <a:pPr marL="171450" indent="-171450">
              <a:buFont typeface="Arial" panose="020B0604020202020204" pitchFamily="34" charset="0"/>
              <a:buChar char="•"/>
            </a:pPr>
            <a:r>
              <a:rPr lang="en-GB" b="0" dirty="0"/>
              <a:t>Real life practice examples</a:t>
            </a:r>
          </a:p>
          <a:p>
            <a:pPr marL="171450" indent="-171450">
              <a:buFont typeface="Arial" panose="020B0604020202020204" pitchFamily="34" charset="0"/>
              <a:buChar char="•"/>
            </a:pPr>
            <a:r>
              <a:rPr lang="en-GB" b="0" dirty="0"/>
              <a:t>Supervision of your work</a:t>
            </a:r>
          </a:p>
          <a:p>
            <a:pPr marL="171450" indent="-171450">
              <a:buFont typeface="Arial" panose="020B0604020202020204" pitchFamily="34" charset="0"/>
              <a:buChar char="•"/>
            </a:pPr>
            <a:r>
              <a:rPr lang="en-GB" b="0" dirty="0"/>
              <a:t>Observation of others and your practice and clinical assessment skills</a:t>
            </a:r>
          </a:p>
          <a:p>
            <a:pPr marL="171450" indent="-171450">
              <a:buFont typeface="Arial" panose="020B0604020202020204" pitchFamily="34" charset="0"/>
              <a:buChar char="•"/>
            </a:pPr>
            <a:r>
              <a:rPr lang="en-GB" b="0" dirty="0"/>
              <a:t>Portfolios mapped to competencies</a:t>
            </a:r>
          </a:p>
          <a:p>
            <a:pPr marL="171450" indent="-171450">
              <a:buFont typeface="Arial" panose="020B0604020202020204" pitchFamily="34" charset="0"/>
              <a:buChar char="•"/>
            </a:pPr>
            <a:r>
              <a:rPr lang="en-GB" b="0" dirty="0"/>
              <a:t>Audits</a:t>
            </a:r>
          </a:p>
          <a:p>
            <a:pPr marL="171450" indent="-171450">
              <a:buFont typeface="Arial" panose="020B0604020202020204" pitchFamily="34" charset="0"/>
              <a:buChar char="•"/>
            </a:pPr>
            <a:r>
              <a:rPr lang="en-GB" b="0" dirty="0"/>
              <a:t>Case-based discussions</a:t>
            </a:r>
          </a:p>
          <a:p>
            <a:pPr marL="171450" indent="-171450">
              <a:buFont typeface="Arial" panose="020B0604020202020204" pitchFamily="34" charset="0"/>
              <a:buChar char="•"/>
            </a:pPr>
            <a:r>
              <a:rPr lang="en-GB" b="0" dirty="0"/>
              <a:t>Peer discussions &amp; feedback</a:t>
            </a:r>
          </a:p>
          <a:p>
            <a:pPr marL="171450" indent="-171450">
              <a:buFont typeface="Arial" panose="020B0604020202020204" pitchFamily="34" charset="0"/>
              <a:buChar char="•"/>
            </a:pPr>
            <a:r>
              <a:rPr lang="en-GB" b="0" dirty="0"/>
              <a:t>Reflective accounts - identifying gaps</a:t>
            </a:r>
          </a:p>
          <a:p>
            <a:pPr marL="171450" indent="-171450">
              <a:buFont typeface="Arial" panose="020B0604020202020204" pitchFamily="34" charset="0"/>
              <a:buChar char="•"/>
            </a:pPr>
            <a:r>
              <a:rPr lang="en-GB" b="0" dirty="0"/>
              <a:t>CPD records - Setting SMART objectives</a:t>
            </a:r>
          </a:p>
          <a:p>
            <a:pPr marL="171450" indent="-171450">
              <a:buFont typeface="Arial" panose="020B0604020202020204" pitchFamily="34" charset="0"/>
              <a:buChar char="•"/>
            </a:pPr>
            <a:endParaRPr lang="en-GB" b="0" dirty="0"/>
          </a:p>
          <a:p>
            <a:endParaRPr lang="en-GB" b="0" dirty="0"/>
          </a:p>
        </p:txBody>
      </p:sp>
      <p:sp>
        <p:nvSpPr>
          <p:cNvPr id="4" name="Slide Number Placeholder 3"/>
          <p:cNvSpPr>
            <a:spLocks noGrp="1"/>
          </p:cNvSpPr>
          <p:nvPr>
            <p:ph type="sldNum" sz="quarter" idx="5"/>
          </p:nvPr>
        </p:nvSpPr>
        <p:spPr/>
        <p:txBody>
          <a:bodyPr/>
          <a:lstStyle/>
          <a:p>
            <a:fld id="{E6E12125-5E65-475E-9E63-E510B5A43B18}" type="slidenum">
              <a:rPr lang="en-GB" smtClean="0"/>
              <a:t>27</a:t>
            </a:fld>
            <a:endParaRPr lang="en-GB"/>
          </a:p>
        </p:txBody>
      </p:sp>
    </p:spTree>
    <p:extLst>
      <p:ext uri="{BB962C8B-B14F-4D97-AF65-F5344CB8AC3E}">
        <p14:creationId xmlns:p14="http://schemas.microsoft.com/office/powerpoint/2010/main" val="331006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screenshot of the new ‘supporting resources’ section on the website</a:t>
            </a:r>
          </a:p>
          <a:p>
            <a:endParaRPr lang="en-GB" dirty="0"/>
          </a:p>
          <a:p>
            <a:r>
              <a:rPr lang="en-GB" dirty="0"/>
              <a:t>Here you will find some useful links and further reading to support you with demonstrating the competencies and supporting statements.  Topics covered include: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Regulatory standards and code of ethics</a:t>
            </a:r>
          </a:p>
          <a:p>
            <a:pPr marL="171450" indent="-171450">
              <a:buFont typeface="Arial" panose="020B0604020202020204" pitchFamily="34" charset="0"/>
              <a:buChar char="•"/>
            </a:pPr>
            <a:r>
              <a:rPr lang="en-GB" dirty="0"/>
              <a:t>Professional membership bodies, guidelines and good practice</a:t>
            </a:r>
          </a:p>
          <a:p>
            <a:pPr marL="171450" indent="-171450">
              <a:buFont typeface="Arial" panose="020B0604020202020204" pitchFamily="34" charset="0"/>
              <a:buChar char="•"/>
            </a:pPr>
            <a:r>
              <a:rPr lang="en-GB" dirty="0"/>
              <a:t>Clinical - Prescribers should also refer to local policies, clinical guidelines, as directed by each professional group and specific field of practice.</a:t>
            </a:r>
          </a:p>
          <a:p>
            <a:pPr marL="171450" indent="-171450">
              <a:buFont typeface="Arial" panose="020B0604020202020204" pitchFamily="34" charset="0"/>
              <a:buChar char="•"/>
            </a:pPr>
            <a:r>
              <a:rPr lang="en-GB" dirty="0"/>
              <a:t>Medicines and medicines safety</a:t>
            </a:r>
          </a:p>
          <a:p>
            <a:pPr marL="171450" indent="-171450">
              <a:buFont typeface="Arial" panose="020B0604020202020204" pitchFamily="34" charset="0"/>
              <a:buChar char="•"/>
            </a:pPr>
            <a:r>
              <a:rPr lang="en-GB" dirty="0"/>
              <a:t>Frameworks and reports</a:t>
            </a:r>
          </a:p>
          <a:p>
            <a:pPr marL="171450" indent="-171450">
              <a:buFont typeface="Arial" panose="020B0604020202020204" pitchFamily="34" charset="0"/>
              <a:buChar char="•"/>
            </a:pPr>
            <a:r>
              <a:rPr lang="en-GB" dirty="0"/>
              <a:t>Legislation</a:t>
            </a:r>
          </a:p>
          <a:p>
            <a:pPr marL="171450" indent="-171450">
              <a:buFont typeface="Arial" panose="020B0604020202020204" pitchFamily="34" charset="0"/>
              <a:buChar char="•"/>
            </a:pPr>
            <a:r>
              <a:rPr lang="en-GB" dirty="0"/>
              <a:t>Ethical</a:t>
            </a:r>
          </a:p>
          <a:p>
            <a:r>
              <a:rPr lang="en-GB" dirty="0"/>
              <a:t> </a:t>
            </a:r>
          </a:p>
          <a:p>
            <a:r>
              <a:rPr lang="en-GB" dirty="0"/>
              <a:t>We ask for people to share examples</a:t>
            </a:r>
          </a:p>
          <a:p>
            <a:r>
              <a:rPr lang="en-GB" dirty="0"/>
              <a:t>We are keen to hear about the resources you use to support the implementation of the competency framework for all prescribers in practice. To support users of the framework, you can share your suggestions that we haven’t mentioned by emailing us at  support@rpharms.com.  </a:t>
            </a:r>
          </a:p>
        </p:txBody>
      </p:sp>
      <p:sp>
        <p:nvSpPr>
          <p:cNvPr id="4" name="Slide Number Placeholder 3"/>
          <p:cNvSpPr>
            <a:spLocks noGrp="1"/>
          </p:cNvSpPr>
          <p:nvPr>
            <p:ph type="sldNum" sz="quarter" idx="5"/>
          </p:nvPr>
        </p:nvSpPr>
        <p:spPr/>
        <p:txBody>
          <a:bodyPr/>
          <a:lstStyle/>
          <a:p>
            <a:fld id="{E6E12125-5E65-475E-9E63-E510B5A43B18}" type="slidenum">
              <a:rPr lang="en-GB" smtClean="0"/>
              <a:t>28</a:t>
            </a:fld>
            <a:endParaRPr lang="en-GB"/>
          </a:p>
        </p:txBody>
      </p:sp>
    </p:spTree>
    <p:extLst>
      <p:ext uri="{BB962C8B-B14F-4D97-AF65-F5344CB8AC3E}">
        <p14:creationId xmlns:p14="http://schemas.microsoft.com/office/powerpoint/2010/main" val="1851457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29</a:t>
            </a:fld>
            <a:endParaRPr lang="en-GB"/>
          </a:p>
        </p:txBody>
      </p:sp>
    </p:spTree>
    <p:extLst>
      <p:ext uri="{BB962C8B-B14F-4D97-AF65-F5344CB8AC3E}">
        <p14:creationId xmlns:p14="http://schemas.microsoft.com/office/powerpoint/2010/main" val="1132283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chemeClr val="tx1"/>
                </a:solidFill>
                <a:effectLst/>
                <a:latin typeface="Arial" panose="020B0604020202020204" pitchFamily="34" charset="0"/>
                <a:cs typeface="Arial" panose="020B0604020202020204" pitchFamily="34" charset="0"/>
              </a:rPr>
              <a:t>On this page you will find information on </a:t>
            </a:r>
            <a:r>
              <a:rPr lang="en-GB" b="0" i="0" dirty="0">
                <a:solidFill>
                  <a:srgbClr val="000000"/>
                </a:solidFill>
                <a:effectLst/>
                <a:latin typeface="Poppins"/>
              </a:rPr>
              <a:t>the competency framework such as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dirty="0">
                <a:solidFill>
                  <a:srgbClr val="000000"/>
                </a:solidFill>
                <a:effectLst/>
                <a:latin typeface="Poppins"/>
              </a:rPr>
              <a:t>why the competency framework was updated in 2021,</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dirty="0">
                <a:solidFill>
                  <a:srgbClr val="000000"/>
                </a:solidFill>
                <a:effectLst/>
                <a:latin typeface="Poppins"/>
              </a:rPr>
              <a:t>what was updated,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dirty="0">
                <a:solidFill>
                  <a:srgbClr val="000000"/>
                </a:solidFill>
                <a:effectLst/>
                <a:latin typeface="Poppins"/>
              </a:rPr>
              <a:t>how it was updated,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dirty="0">
                <a:solidFill>
                  <a:srgbClr val="000000"/>
                </a:solidFill>
                <a:effectLst/>
                <a:latin typeface="Poppins"/>
              </a:rPr>
              <a:t>who was involved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dirty="0">
                <a:solidFill>
                  <a:srgbClr val="000000"/>
                </a:solidFill>
                <a:effectLst/>
                <a:latin typeface="Poppins"/>
              </a:rPr>
              <a:t>who endorsed.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dirty="0">
                <a:solidFill>
                  <a:srgbClr val="000000"/>
                </a:solidFill>
                <a:effectLst/>
                <a:latin typeface="Poppins"/>
              </a:rPr>
              <a:t>You will also find the literature review as well as the archived 2016 version of the competency framework.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30</a:t>
            </a:fld>
            <a:endParaRPr lang="en-GB"/>
          </a:p>
        </p:txBody>
      </p:sp>
    </p:spTree>
    <p:extLst>
      <p:ext uri="{BB962C8B-B14F-4D97-AF65-F5344CB8AC3E}">
        <p14:creationId xmlns:p14="http://schemas.microsoft.com/office/powerpoint/2010/main" val="4261913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a screenshot of the background page and the new sections on why the framework was updated and what was updated</a:t>
            </a:r>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31</a:t>
            </a:fld>
            <a:endParaRPr lang="en-GB"/>
          </a:p>
        </p:txBody>
      </p:sp>
    </p:spTree>
    <p:extLst>
      <p:ext uri="{BB962C8B-B14F-4D97-AF65-F5344CB8AC3E}">
        <p14:creationId xmlns:p14="http://schemas.microsoft.com/office/powerpoint/2010/main" val="4204563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a screenshot of the background page and the new sections what was updated in further detail </a:t>
            </a:r>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32</a:t>
            </a:fld>
            <a:endParaRPr lang="en-GB"/>
          </a:p>
        </p:txBody>
      </p:sp>
    </p:spTree>
    <p:extLst>
      <p:ext uri="{BB962C8B-B14F-4D97-AF65-F5344CB8AC3E}">
        <p14:creationId xmlns:p14="http://schemas.microsoft.com/office/powerpoint/2010/main" val="1304780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competencies - Light teal text = new additions.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Use framework alongside the “further information boxes” in framework </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33</a:t>
            </a:fld>
            <a:endParaRPr lang="en-GB"/>
          </a:p>
        </p:txBody>
      </p:sp>
    </p:spTree>
    <p:extLst>
      <p:ext uri="{BB962C8B-B14F-4D97-AF65-F5344CB8AC3E}">
        <p14:creationId xmlns:p14="http://schemas.microsoft.com/office/powerpoint/2010/main" val="295136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solidFill>
                  <a:srgbClr val="000000"/>
                </a:solidFill>
              </a:rPr>
              <a:t>Covers </a:t>
            </a:r>
            <a:r>
              <a:rPr lang="en-GB" sz="1200" i="0" dirty="0">
                <a:solidFill>
                  <a:srgbClr val="000000"/>
                </a:solidFill>
                <a:effectLst/>
              </a:rPr>
              <a:t>the content of the framework and also the 2021 updates.</a:t>
            </a:r>
          </a:p>
          <a:p>
            <a:endParaRPr lang="en-GB" dirty="0"/>
          </a:p>
          <a:p>
            <a:endParaRPr lang="en-GB" dirty="0"/>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20847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Aft>
                <a:spcPts val="800"/>
              </a:spcAft>
              <a:buNone/>
            </a:pPr>
            <a:r>
              <a:rPr lang="en-GB" sz="1400" b="1" dirty="0">
                <a:effectLst/>
                <a:ea typeface="Calibri" panose="020F0502020204030204" pitchFamily="34" charset="0"/>
              </a:rPr>
              <a:t>Structure of the framework </a:t>
            </a:r>
            <a:endParaRPr lang="en-GB" sz="1400" b="0" dirty="0">
              <a:effectLst/>
              <a:ea typeface="Calibri" panose="020F0502020204030204" pitchFamily="34" charset="0"/>
            </a:endParaRPr>
          </a:p>
          <a:p>
            <a:pPr marL="285750" indent="-285750">
              <a:lnSpc>
                <a:spcPct val="115000"/>
              </a:lnSpc>
              <a:spcAft>
                <a:spcPts val="800"/>
              </a:spcAft>
              <a:buFont typeface="Arial" panose="020B0604020202020204" pitchFamily="34" charset="0"/>
              <a:buChar char="•"/>
            </a:pPr>
            <a:r>
              <a:rPr lang="en-GB" sz="1400" b="1" dirty="0">
                <a:effectLst/>
              </a:rPr>
              <a:t>2 domains </a:t>
            </a:r>
          </a:p>
          <a:p>
            <a:pPr marL="285750" indent="-285750">
              <a:lnSpc>
                <a:spcPct val="115000"/>
              </a:lnSpc>
              <a:spcAft>
                <a:spcPts val="800"/>
              </a:spcAft>
              <a:buFont typeface="Arial" panose="020B0604020202020204" pitchFamily="34" charset="0"/>
              <a:buChar char="•"/>
            </a:pPr>
            <a:r>
              <a:rPr lang="en-GB" sz="1400" dirty="0">
                <a:effectLst/>
                <a:ea typeface="Calibri" panose="020F0502020204030204" pitchFamily="34" charset="0"/>
              </a:rPr>
              <a:t>Domain 1 - the consultation: competencies that the prescriber should demonstrate during the consultation</a:t>
            </a:r>
          </a:p>
          <a:p>
            <a:pPr marL="285750" indent="-285750">
              <a:lnSpc>
                <a:spcPct val="115000"/>
              </a:lnSpc>
              <a:spcAft>
                <a:spcPts val="800"/>
              </a:spcAft>
              <a:buFont typeface="Arial" panose="020B0604020202020204" pitchFamily="34" charset="0"/>
              <a:buChar char="•"/>
            </a:pPr>
            <a:r>
              <a:rPr lang="en-GB" sz="1400" dirty="0">
                <a:effectLst/>
                <a:ea typeface="Calibri" panose="020F0502020204030204" pitchFamily="34" charset="0"/>
              </a:rPr>
              <a:t>Domain 2 - prescribing governance: competencies that the prescriber should demonstrate with respect to prescribing governance</a:t>
            </a:r>
            <a:endParaRPr lang="en-GB" sz="1400" b="1" dirty="0">
              <a:effectLst/>
            </a:endParaRPr>
          </a:p>
          <a:p>
            <a:pPr marL="285750" indent="-285750">
              <a:lnSpc>
                <a:spcPct val="115000"/>
              </a:lnSpc>
              <a:spcAft>
                <a:spcPts val="800"/>
              </a:spcAft>
              <a:buFont typeface="Arial" panose="020B0604020202020204" pitchFamily="34" charset="0"/>
              <a:buChar char="•"/>
            </a:pPr>
            <a:r>
              <a:rPr lang="en-GB" sz="1400" b="1" dirty="0">
                <a:effectLst/>
              </a:rPr>
              <a:t>10</a:t>
            </a:r>
            <a:r>
              <a:rPr lang="en-GB" sz="1400" dirty="0"/>
              <a:t> </a:t>
            </a:r>
            <a:r>
              <a:rPr lang="en-GB" sz="1400" b="1" dirty="0"/>
              <a:t>competencies (updated 2 titles for clarity)</a:t>
            </a:r>
            <a:endParaRPr lang="en-GB" sz="1400" b="1" i="0" dirty="0">
              <a:solidFill>
                <a:schemeClr val="tx1"/>
              </a:solidFill>
              <a:effectLst/>
              <a:latin typeface="+mn-lt"/>
            </a:endParaRPr>
          </a:p>
          <a:p>
            <a:pPr marL="285750" indent="-285750">
              <a:lnSpc>
                <a:spcPct val="115000"/>
              </a:lnSpc>
              <a:spcAft>
                <a:spcPts val="800"/>
              </a:spcAft>
              <a:buFont typeface="Arial" panose="020B0604020202020204" pitchFamily="34" charset="0"/>
              <a:buChar char="•"/>
            </a:pPr>
            <a:r>
              <a:rPr lang="en-GB" sz="1400" b="1" i="0" dirty="0">
                <a:solidFill>
                  <a:schemeClr val="tx1"/>
                </a:solidFill>
                <a:effectLst/>
                <a:latin typeface="+mn-lt"/>
              </a:rPr>
              <a:t>Now 75 supporting statements under the competencies </a:t>
            </a:r>
            <a:r>
              <a:rPr lang="en-GB" sz="2000" b="0" i="0" dirty="0">
                <a:solidFill>
                  <a:srgbClr val="1C2244"/>
                </a:solidFill>
                <a:effectLst/>
                <a:latin typeface="Poppins"/>
              </a:rPr>
              <a:t>- Each of these competencies contains several supporting statements related to the prescriber role which describe the activity or outcome that the prescriber should actively and routinely demonstrate.</a:t>
            </a:r>
          </a:p>
          <a:p>
            <a:pPr marL="285750" indent="-285750">
              <a:lnSpc>
                <a:spcPct val="115000"/>
              </a:lnSpc>
              <a:spcAft>
                <a:spcPts val="800"/>
              </a:spcAft>
              <a:buFont typeface="Arial" panose="020B0604020202020204" pitchFamily="34" charset="0"/>
              <a:buChar char="•"/>
            </a:pPr>
            <a:r>
              <a:rPr lang="en-GB" sz="2000" b="1" i="0" dirty="0">
                <a:solidFill>
                  <a:srgbClr val="1C2244"/>
                </a:solidFill>
                <a:effectLst/>
                <a:latin typeface="Poppins"/>
              </a:rPr>
              <a:t>Updated diagram design</a:t>
            </a:r>
            <a:r>
              <a:rPr lang="en-GB" sz="2000" b="0" i="0" dirty="0">
                <a:solidFill>
                  <a:srgbClr val="1C2244"/>
                </a:solidFill>
                <a:effectLst/>
                <a:latin typeface="Poppins"/>
              </a:rPr>
              <a:t>– figure 1 design updated, concept same e.g. patient at centre and domains surround it </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GB" sz="2000" dirty="0"/>
              <a:t>Interactive links to glossary and further information sections</a:t>
            </a:r>
            <a:endParaRPr lang="en-GB" sz="2000" b="0" i="0" dirty="0">
              <a:solidFill>
                <a:srgbClr val="1C2244"/>
              </a:solidFill>
              <a:effectLst/>
              <a:latin typeface="Poppins"/>
            </a:endParaRPr>
          </a:p>
          <a:p>
            <a:pPr marL="285750" indent="-285750">
              <a:lnSpc>
                <a:spcPct val="115000"/>
              </a:lnSpc>
              <a:spcAft>
                <a:spcPts val="800"/>
              </a:spcAft>
              <a:buFont typeface="Arial" panose="020B0604020202020204" pitchFamily="34" charset="0"/>
              <a:buChar char="•"/>
            </a:pPr>
            <a:r>
              <a:rPr lang="en-GB" sz="2000" b="1" i="0" dirty="0">
                <a:solidFill>
                  <a:srgbClr val="1C2244"/>
                </a:solidFill>
                <a:effectLst/>
                <a:latin typeface="Poppins"/>
              </a:rPr>
              <a:t>New</a:t>
            </a:r>
            <a:r>
              <a:rPr lang="en-GB" sz="2000" b="0" i="0" dirty="0">
                <a:solidFill>
                  <a:srgbClr val="1C2244"/>
                </a:solidFill>
                <a:effectLst/>
                <a:latin typeface="Poppins"/>
              </a:rPr>
              <a:t> </a:t>
            </a:r>
            <a:r>
              <a:rPr lang="en-GB" sz="2000" b="1" i="0" dirty="0">
                <a:solidFill>
                  <a:srgbClr val="1C2244"/>
                </a:solidFill>
                <a:effectLst/>
                <a:latin typeface="Poppins"/>
              </a:rPr>
              <a:t>Further information sections - </a:t>
            </a:r>
            <a:r>
              <a:rPr lang="en-GB" sz="2000" b="0" i="0" dirty="0">
                <a:solidFill>
                  <a:srgbClr val="1C2244"/>
                </a:solidFill>
                <a:effectLst/>
                <a:latin typeface="Poppins"/>
              </a:rPr>
              <a:t>The further information sections  under each competency provide prescribers with information and examples (list not exhaustive or definitive), which provide clarity and meaning to the supporting statements. The recommendation for this competency framework is to use it alongside any relevant further information sections to support implementation into practice.</a:t>
            </a:r>
          </a:p>
          <a:p>
            <a:pPr marL="0" indent="0">
              <a:lnSpc>
                <a:spcPct val="115000"/>
              </a:lnSpc>
              <a:spcAft>
                <a:spcPts val="800"/>
              </a:spcAft>
              <a:buFont typeface="Arial" panose="020B0604020202020204" pitchFamily="34" charset="0"/>
              <a:buNone/>
            </a:pPr>
            <a:endParaRPr lang="en-GB" sz="2000" b="0" i="0" dirty="0">
              <a:solidFill>
                <a:srgbClr val="1C2244"/>
              </a:solidFill>
              <a:effectLst/>
              <a:latin typeface="Poppins"/>
            </a:endParaRPr>
          </a:p>
          <a:p>
            <a:pPr marL="285750" indent="-285750">
              <a:lnSpc>
                <a:spcPct val="115000"/>
              </a:lnSpc>
              <a:spcAft>
                <a:spcPts val="800"/>
              </a:spcAft>
              <a:buFont typeface="Arial" panose="020B0604020202020204" pitchFamily="34" charset="0"/>
              <a:buChar char="•"/>
            </a:pPr>
            <a:endParaRPr lang="en-GB" sz="2000" b="0" i="0" dirty="0">
              <a:solidFill>
                <a:srgbClr val="1C2244"/>
              </a:solidFill>
              <a:effectLst/>
              <a:latin typeface="Poppins"/>
            </a:endParaRPr>
          </a:p>
          <a:p>
            <a:pPr algn="l" fontAlgn="base"/>
            <a:r>
              <a:rPr lang="en-GB" sz="2000" b="1" i="0" dirty="0">
                <a:solidFill>
                  <a:srgbClr val="1C2244"/>
                </a:solidFill>
                <a:effectLst/>
                <a:latin typeface="Poppins"/>
              </a:rPr>
              <a:t>Please note:</a:t>
            </a:r>
            <a:endParaRPr lang="en-GB" sz="2000" b="0" i="0" dirty="0">
              <a:solidFill>
                <a:srgbClr val="1C2244"/>
              </a:solidFill>
              <a:effectLst/>
              <a:latin typeface="Poppins"/>
            </a:endParaRPr>
          </a:p>
          <a:p>
            <a:pPr algn="l" fontAlgn="base">
              <a:buFont typeface="Arial" panose="020B0604020202020204" pitchFamily="34" charset="0"/>
              <a:buChar char="•"/>
            </a:pPr>
            <a:r>
              <a:rPr lang="en-GB" sz="2000" b="0" i="0" dirty="0">
                <a:solidFill>
                  <a:srgbClr val="1C2244"/>
                </a:solidFill>
                <a:effectLst/>
                <a:latin typeface="Poppins"/>
              </a:rPr>
              <a:t>The framework competencies and supporting statements are not in any particular order. The numbering is mainly to support mapping purposes and does not reflect the level of importance of the statement. They are not designed to be used as a script or in isolation as they may overlap with others.</a:t>
            </a:r>
          </a:p>
          <a:p>
            <a:pPr algn="l" fontAlgn="base">
              <a:buFont typeface="Arial" panose="020B0604020202020204" pitchFamily="34" charset="0"/>
              <a:buChar char="•"/>
            </a:pPr>
            <a:r>
              <a:rPr lang="en-GB" sz="2000" b="0" i="0" dirty="0">
                <a:solidFill>
                  <a:srgbClr val="1C2244"/>
                </a:solidFill>
                <a:effectLst/>
                <a:latin typeface="Poppins"/>
              </a:rPr>
              <a:t>Due to the generic nature of the framework, it may be that not every competency or supporting statement is relevant to your practice or setting. However, you should still be able to consider how you could demonstrate the supporting statement.</a:t>
            </a:r>
          </a:p>
          <a:p>
            <a:pPr algn="l" fontAlgn="base">
              <a:buFont typeface="Arial" panose="020B0604020202020204" pitchFamily="34" charset="0"/>
              <a:buNone/>
            </a:pPr>
            <a:endParaRPr lang="en-GB" sz="2000" b="0" i="0" dirty="0">
              <a:solidFill>
                <a:srgbClr val="1C2244"/>
              </a:solidFill>
              <a:effectLst/>
              <a:latin typeface="Poppins"/>
            </a:endParaRPr>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34</a:t>
            </a:fld>
            <a:endParaRPr lang="en-GB"/>
          </a:p>
        </p:txBody>
      </p:sp>
    </p:spTree>
    <p:extLst>
      <p:ext uri="{BB962C8B-B14F-4D97-AF65-F5344CB8AC3E}">
        <p14:creationId xmlns:p14="http://schemas.microsoft.com/office/powerpoint/2010/main" val="4092693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35</a:t>
            </a:fld>
            <a:endParaRPr lang="en-GB"/>
          </a:p>
        </p:txBody>
      </p:sp>
    </p:spTree>
    <p:extLst>
      <p:ext uri="{BB962C8B-B14F-4D97-AF65-F5344CB8AC3E}">
        <p14:creationId xmlns:p14="http://schemas.microsoft.com/office/powerpoint/2010/main" val="910018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36</a:t>
            </a:fld>
            <a:endParaRPr lang="en-GB"/>
          </a:p>
        </p:txBody>
      </p:sp>
    </p:spTree>
    <p:extLst>
      <p:ext uri="{BB962C8B-B14F-4D97-AF65-F5344CB8AC3E}">
        <p14:creationId xmlns:p14="http://schemas.microsoft.com/office/powerpoint/2010/main" val="2929669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37</a:t>
            </a:fld>
            <a:endParaRPr lang="en-GB"/>
          </a:p>
        </p:txBody>
      </p:sp>
    </p:spTree>
    <p:extLst>
      <p:ext uri="{BB962C8B-B14F-4D97-AF65-F5344CB8AC3E}">
        <p14:creationId xmlns:p14="http://schemas.microsoft.com/office/powerpoint/2010/main" val="2510708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38</a:t>
            </a:fld>
            <a:endParaRPr lang="en-GB"/>
          </a:p>
        </p:txBody>
      </p:sp>
    </p:spTree>
    <p:extLst>
      <p:ext uri="{BB962C8B-B14F-4D97-AF65-F5344CB8AC3E}">
        <p14:creationId xmlns:p14="http://schemas.microsoft.com/office/powerpoint/2010/main" val="1934876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39</a:t>
            </a:fld>
            <a:endParaRPr lang="en-GB"/>
          </a:p>
        </p:txBody>
      </p:sp>
    </p:spTree>
    <p:extLst>
      <p:ext uri="{BB962C8B-B14F-4D97-AF65-F5344CB8AC3E}">
        <p14:creationId xmlns:p14="http://schemas.microsoft.com/office/powerpoint/2010/main" val="2657173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40</a:t>
            </a:fld>
            <a:endParaRPr lang="en-GB"/>
          </a:p>
        </p:txBody>
      </p:sp>
    </p:spTree>
    <p:extLst>
      <p:ext uri="{BB962C8B-B14F-4D97-AF65-F5344CB8AC3E}">
        <p14:creationId xmlns:p14="http://schemas.microsoft.com/office/powerpoint/2010/main" val="3577389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41</a:t>
            </a:fld>
            <a:endParaRPr lang="en-GB"/>
          </a:p>
        </p:txBody>
      </p:sp>
    </p:spTree>
    <p:extLst>
      <p:ext uri="{BB962C8B-B14F-4D97-AF65-F5344CB8AC3E}">
        <p14:creationId xmlns:p14="http://schemas.microsoft.com/office/powerpoint/2010/main" val="1380265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42</a:t>
            </a:fld>
            <a:endParaRPr lang="en-GB"/>
          </a:p>
        </p:txBody>
      </p:sp>
    </p:spTree>
    <p:extLst>
      <p:ext uri="{BB962C8B-B14F-4D97-AF65-F5344CB8AC3E}">
        <p14:creationId xmlns:p14="http://schemas.microsoft.com/office/powerpoint/2010/main" val="479867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43</a:t>
            </a:fld>
            <a:endParaRPr lang="en-GB"/>
          </a:p>
        </p:txBody>
      </p:sp>
    </p:spTree>
    <p:extLst>
      <p:ext uri="{BB962C8B-B14F-4D97-AF65-F5344CB8AC3E}">
        <p14:creationId xmlns:p14="http://schemas.microsoft.com/office/powerpoint/2010/main" val="2090804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b="0" i="0" dirty="0">
                <a:solidFill>
                  <a:srgbClr val="1C2244"/>
                </a:solidFill>
                <a:effectLst/>
                <a:latin typeface="Poppins"/>
              </a:rPr>
              <a:t>It is a generic </a:t>
            </a:r>
            <a:r>
              <a:rPr lang="en-GB" dirty="0">
                <a:solidFill>
                  <a:srgbClr val="1C2244"/>
                </a:solidFill>
                <a:latin typeface="Poppins"/>
              </a:rPr>
              <a:t>framework for all prescribers </a:t>
            </a:r>
            <a:r>
              <a:rPr lang="en-GB" b="0" i="0" dirty="0">
                <a:solidFill>
                  <a:srgbClr val="1C2244"/>
                </a:solidFill>
                <a:effectLst/>
                <a:latin typeface="Poppins"/>
              </a:rPr>
              <a:t>regardless of their professional background or setting</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dirty="0">
                <a:solidFill>
                  <a:srgbClr val="1C2244"/>
                </a:solidFill>
                <a:effectLst/>
                <a:latin typeface="Poppins"/>
              </a:rPr>
              <a:t>It must be contextualised to reflect different areas of practice, levels of expertise and settings.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effectLst/>
                <a:latin typeface="Arial" panose="020B0604020202020204" pitchFamily="34" charset="0"/>
                <a:ea typeface="Calibri" panose="020F0502020204030204" pitchFamily="34" charset="0"/>
                <a:cs typeface="Arial" panose="020B0604020202020204" pitchFamily="34" charset="0"/>
              </a:rPr>
              <a:t>sets out what good prescribing looks like. </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effectLst/>
                <a:latin typeface="Arial" panose="020B0604020202020204" pitchFamily="34" charset="0"/>
                <a:ea typeface="Calibri" panose="020F0502020204030204" pitchFamily="34" charset="0"/>
              </a:rPr>
              <a:t>structure which describes the knowledge, skills, characteristics, qualities and behaviours which prescribers should demonstrate to prescribe safely and effectively</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dirty="0">
                <a:solidFill>
                  <a:srgbClr val="1C2244"/>
                </a:solidFill>
                <a:effectLst/>
                <a:latin typeface="Poppins"/>
              </a:rPr>
              <a:t>Due to the generic nature of the framework, it may be that not every competency or supporting statement is relevant to your practice or setting. However, you should still be able to consider how you could demonstrate the supporting statement.</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i="0" dirty="0">
              <a:solidFill>
                <a:srgbClr val="1C2244"/>
              </a:solidFill>
              <a:effectLst/>
              <a:latin typeface="Poppin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b="0" i="0" dirty="0">
              <a:solidFill>
                <a:srgbClr val="1C2244"/>
              </a:solidFill>
              <a:effectLst/>
              <a:latin typeface="Poppins"/>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95753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44</a:t>
            </a:fld>
            <a:endParaRPr lang="en-GB"/>
          </a:p>
        </p:txBody>
      </p:sp>
    </p:spTree>
    <p:extLst>
      <p:ext uri="{BB962C8B-B14F-4D97-AF65-F5344CB8AC3E}">
        <p14:creationId xmlns:p14="http://schemas.microsoft.com/office/powerpoint/2010/main" val="2096082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45</a:t>
            </a:fld>
            <a:endParaRPr lang="en-GB"/>
          </a:p>
        </p:txBody>
      </p:sp>
    </p:spTree>
    <p:extLst>
      <p:ext uri="{BB962C8B-B14F-4D97-AF65-F5344CB8AC3E}">
        <p14:creationId xmlns:p14="http://schemas.microsoft.com/office/powerpoint/2010/main" val="1886348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46</a:t>
            </a:fld>
            <a:endParaRPr lang="en-GB"/>
          </a:p>
        </p:txBody>
      </p:sp>
    </p:spTree>
    <p:extLst>
      <p:ext uri="{BB962C8B-B14F-4D97-AF65-F5344CB8AC3E}">
        <p14:creationId xmlns:p14="http://schemas.microsoft.com/office/powerpoint/2010/main" val="378849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47</a:t>
            </a:fld>
            <a:endParaRPr lang="en-GB"/>
          </a:p>
        </p:txBody>
      </p:sp>
    </p:spTree>
    <p:extLst>
      <p:ext uri="{BB962C8B-B14F-4D97-AF65-F5344CB8AC3E}">
        <p14:creationId xmlns:p14="http://schemas.microsoft.com/office/powerpoint/2010/main" val="1899711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48</a:t>
            </a:fld>
            <a:endParaRPr lang="en-GB"/>
          </a:p>
        </p:txBody>
      </p:sp>
    </p:spTree>
    <p:extLst>
      <p:ext uri="{BB962C8B-B14F-4D97-AF65-F5344CB8AC3E}">
        <p14:creationId xmlns:p14="http://schemas.microsoft.com/office/powerpoint/2010/main" val="3501739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49</a:t>
            </a:fld>
            <a:endParaRPr lang="en-GB"/>
          </a:p>
        </p:txBody>
      </p:sp>
    </p:spTree>
    <p:extLst>
      <p:ext uri="{BB962C8B-B14F-4D97-AF65-F5344CB8AC3E}">
        <p14:creationId xmlns:p14="http://schemas.microsoft.com/office/powerpoint/2010/main" val="2784053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teal sections = new additions/changes.</a:t>
            </a:r>
          </a:p>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50</a:t>
            </a:fld>
            <a:endParaRPr lang="en-GB"/>
          </a:p>
        </p:txBody>
      </p:sp>
    </p:spTree>
    <p:extLst>
      <p:ext uri="{BB962C8B-B14F-4D97-AF65-F5344CB8AC3E}">
        <p14:creationId xmlns:p14="http://schemas.microsoft.com/office/powerpoint/2010/main" val="2393232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E6E12125-5E65-475E-9E63-E510B5A43B18}" type="slidenum">
              <a:rPr lang="en-GB" smtClean="0"/>
              <a:t>51</a:t>
            </a:fld>
            <a:endParaRPr lang="en-GB"/>
          </a:p>
        </p:txBody>
      </p:sp>
    </p:spTree>
    <p:extLst>
      <p:ext uri="{BB962C8B-B14F-4D97-AF65-F5344CB8AC3E}">
        <p14:creationId xmlns:p14="http://schemas.microsoft.com/office/powerpoint/2010/main" val="3054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To provide  a common set of competencies which underpin prescribing regardless of professional background</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t>It provides the opportunity to bring professions together and harmonise education for prescribers </a:t>
            </a:r>
            <a:r>
              <a:rPr lang="en-GB" sz="1200" dirty="0">
                <a:effectLst/>
                <a:latin typeface="Arial" panose="020B0604020202020204" pitchFamily="34" charset="0"/>
                <a:ea typeface="Calibri" panose="020F0502020204030204" pitchFamily="34" charset="0"/>
                <a:cs typeface="Arial" panose="020B0604020202020204" pitchFamily="34" charset="0"/>
              </a:rPr>
              <a:t>and the quality and standards of prescribing </a:t>
            </a:r>
            <a:r>
              <a:rPr lang="en-GB" sz="1200" dirty="0"/>
              <a:t>by offering a competency framework for all prescribers.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To support all prescribers in prescribing safely and effectively.</a:t>
            </a:r>
            <a:endParaRPr lang="en-US" sz="1200" dirty="0">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Its implementation and maintenance are important in informing and improving practice, development, standard of care and safety (for both the prescriber and patient).</a:t>
            </a:r>
            <a:endParaRPr lang="en-US" sz="1200" dirty="0">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61759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solidFill>
                  <a:schemeClr val="tx1"/>
                </a:solidFill>
                <a:cs typeface="Times New Roman" panose="02020603050405020304" pitchFamily="18" charset="0"/>
              </a:rPr>
              <a:t>All</a:t>
            </a:r>
            <a:r>
              <a:rPr lang="en-GB" b="0" i="0" dirty="0">
                <a:solidFill>
                  <a:srgbClr val="1C2244"/>
                </a:solidFill>
                <a:effectLst/>
                <a:latin typeface="Poppins"/>
              </a:rPr>
              <a:t> </a:t>
            </a:r>
            <a:r>
              <a:rPr lang="en-GB" dirty="0">
                <a:solidFill>
                  <a:schemeClr val="tx1"/>
                </a:solidFill>
                <a:cs typeface="Times New Roman" panose="02020603050405020304" pitchFamily="18" charset="0"/>
              </a:rPr>
              <a:t>regulators, professional bodies, education providers, prescribing professions and patients/carers to use</a:t>
            </a:r>
          </a:p>
          <a:p>
            <a:pPr marL="457200" indent="-457200">
              <a:buFont typeface="Arial" panose="020B0604020202020204" pitchFamily="34" charset="0"/>
              <a:buChar char="•"/>
            </a:pPr>
            <a:r>
              <a:rPr lang="en-GB" dirty="0">
                <a:solidFill>
                  <a:schemeClr val="tx1"/>
                </a:solidFill>
                <a:cs typeface="Times New Roman" panose="02020603050405020304" pitchFamily="18" charset="0"/>
              </a:rPr>
              <a:t>Any prescriber at any point in their career </a:t>
            </a:r>
            <a:r>
              <a:rPr lang="en-GB" b="0" i="0" dirty="0">
                <a:solidFill>
                  <a:srgbClr val="1C2244"/>
                </a:solidFill>
                <a:effectLst/>
                <a:latin typeface="Poppins"/>
              </a:rPr>
              <a:t>regardless of their professional background or setting, but because of the generic nature,  It must be contextualised to reflect different areas of practice, levels of expertise and settings. </a:t>
            </a:r>
          </a:p>
          <a:p>
            <a:pPr marL="457200" indent="-457200">
              <a:buFont typeface="Arial" panose="020B0604020202020204" pitchFamily="34" charset="0"/>
              <a:buChar char="•"/>
            </a:pPr>
            <a:r>
              <a:rPr lang="en-GB" dirty="0">
                <a:solidFill>
                  <a:schemeClr val="tx1"/>
                </a:solidFill>
                <a:cs typeface="Times New Roman" panose="02020603050405020304" pitchFamily="18" charset="0"/>
              </a:rPr>
              <a:t>Applies equally to independent prescribers, community practitioner nurse prescribers and supplementary prescribers</a:t>
            </a: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33247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dirty="0">
                <a:solidFill>
                  <a:schemeClr val="tx1"/>
                </a:solidFill>
                <a:ea typeface="Calibri" panose="020F0502020204030204" pitchFamily="34" charset="0"/>
                <a:cs typeface="Times New Roman" panose="02020603050405020304" pitchFamily="18" charset="0"/>
              </a:rPr>
              <a:t>As a self-assessment tool when expanding scope of practice, changing scope of practice or returning to practice.</a:t>
            </a:r>
          </a:p>
          <a:p>
            <a:pPr marL="457200" indent="-457200">
              <a:buFont typeface="Arial" panose="020B0604020202020204" pitchFamily="34" charset="0"/>
              <a:buChar char="•"/>
            </a:pPr>
            <a:r>
              <a:rPr lang="en-GB" dirty="0">
                <a:solidFill>
                  <a:schemeClr val="tx1"/>
                </a:solidFill>
                <a:ea typeface="Calibri" panose="020F0502020204030204" pitchFamily="34" charset="0"/>
                <a:cs typeface="Times New Roman" panose="02020603050405020304" pitchFamily="18" charset="0"/>
              </a:rPr>
              <a:t>Regulators, education providers, professional organisations and specialist groups can use it to inform standards, the development of education, and to inform guidance and advice.</a:t>
            </a:r>
          </a:p>
          <a:p>
            <a:pPr marL="457200" indent="-457200">
              <a:buFont typeface="Arial" panose="020B0604020202020204" pitchFamily="34" charset="0"/>
              <a:buChar char="•"/>
            </a:pPr>
            <a:r>
              <a:rPr lang="en-GB" dirty="0">
                <a:solidFill>
                  <a:schemeClr val="tx1"/>
                </a:solidFill>
                <a:ea typeface="Calibri" panose="020F0502020204030204" pitchFamily="34" charset="0"/>
                <a:cs typeface="Times New Roman" panose="02020603050405020304" pitchFamily="18" charset="0"/>
              </a:rPr>
              <a:t>Prescribing trainees can evidence the framework to demonstrate they are delivering the competencies required of their role.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accent5"/>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kern="1200" dirty="0">
                <a:solidFill>
                  <a:schemeClr val="accent5"/>
                </a:solidFill>
                <a:latin typeface="Arial" panose="020B0604020202020204" pitchFamily="34" charset="0"/>
                <a:ea typeface="+mn-ea"/>
                <a:cs typeface="Arial" panose="020B0604020202020204" pitchFamily="34" charset="0"/>
              </a:rPr>
              <a:t>Further examples of uses can be found on the RPS website: </a:t>
            </a:r>
            <a:r>
              <a:rPr lang="en-GB" sz="1200" b="1" kern="1200" dirty="0">
                <a:solidFill>
                  <a:schemeClr val="accent5"/>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https://www.rpharms.com/cfap</a:t>
            </a:r>
            <a:r>
              <a:rPr lang="en-GB" sz="1200" b="1" kern="1200" dirty="0">
                <a:solidFill>
                  <a:schemeClr val="accent5"/>
                </a:solidFill>
                <a:latin typeface="Arial" panose="020B0604020202020204" pitchFamily="34" charset="0"/>
                <a:ea typeface="+mn-ea"/>
                <a:cs typeface="Arial" panose="020B0604020202020204" pitchFamily="34" charset="0"/>
              </a:rPr>
              <a:t>  </a:t>
            </a:r>
          </a:p>
          <a:p>
            <a:pPr marL="0" indent="0">
              <a:buFont typeface="Arial" panose="020B0604020202020204" pitchFamily="34" charset="0"/>
              <a:buNone/>
            </a:pPr>
            <a:endParaRPr lang="en-GB" dirty="0">
              <a:solidFill>
                <a:schemeClr val="tx1"/>
              </a:solidFill>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7554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175" indent="0">
              <a:buNone/>
            </a:pPr>
            <a:r>
              <a:rPr lang="en-US" sz="1200" b="1" dirty="0">
                <a:latin typeface="+mn-lt"/>
                <a:cs typeface="+mn-cs"/>
              </a:rPr>
              <a:t>2012</a:t>
            </a:r>
            <a:r>
              <a:rPr lang="en-US" sz="1200" dirty="0">
                <a:latin typeface="+mn-lt"/>
                <a:cs typeface="+mn-cs"/>
              </a:rPr>
              <a:t> - </a:t>
            </a:r>
            <a:r>
              <a:rPr lang="en-GB" b="0" i="0" dirty="0">
                <a:solidFill>
                  <a:srgbClr val="1C2244"/>
                </a:solidFill>
                <a:effectLst/>
                <a:latin typeface="Poppins"/>
              </a:rPr>
              <a:t>To support all prescribers in prescribing safely and effectively, a single prescribing competency framework was published by the National Prescribing Centre/National Institute for Health and Care Excellence (NICE) in 2012. Based on earlier profession-specific prescribing competency frameworks, the 2012 single prescribing competency framework was developed because it became clear that a common set of competencies should underpin prescribing, regardless of professional background.</a:t>
            </a:r>
          </a:p>
          <a:p>
            <a:pPr marL="130175" indent="0">
              <a:buNone/>
            </a:pPr>
            <a:endParaRPr lang="en-GB" sz="1200" b="0" i="0" dirty="0">
              <a:solidFill>
                <a:srgbClr val="1C2244"/>
              </a:solidFill>
              <a:effectLst/>
              <a:latin typeface="Poppins"/>
              <a:cs typeface="+mn-cs"/>
            </a:endParaRPr>
          </a:p>
          <a:p>
            <a:pPr marL="130175" indent="0">
              <a:buNone/>
            </a:pPr>
            <a:r>
              <a:rPr lang="en-GB" b="1" i="0" dirty="0">
                <a:solidFill>
                  <a:srgbClr val="1C2244"/>
                </a:solidFill>
                <a:effectLst/>
                <a:latin typeface="Poppins"/>
              </a:rPr>
              <a:t>2016</a:t>
            </a:r>
            <a:r>
              <a:rPr lang="en-GB" b="0" i="0" dirty="0">
                <a:solidFill>
                  <a:srgbClr val="1C2244"/>
                </a:solidFill>
                <a:effectLst/>
                <a:latin typeface="Poppins"/>
              </a:rPr>
              <a:t> - NICE and Health Education England approached the Royal Pharmaceutical Society (RPS) to manage the update of the framework on behalf of all the prescribing professions in the UK in 2015. The RPS agreed to revise and update the framework in collaboration with the other prescribing professions and members of the public . The competency framework for all prescribers was first published by the RPS in July 2016. Going forward, the RPS will continue to maintain and publish this competency framework</a:t>
            </a:r>
            <a:endParaRPr lang="en-GB" sz="1200" b="0" i="0" dirty="0">
              <a:solidFill>
                <a:srgbClr val="1C2244"/>
              </a:solidFill>
              <a:effectLst/>
              <a:latin typeface="Poppins"/>
              <a:cs typeface="+mn-cs"/>
            </a:endParaRPr>
          </a:p>
          <a:p>
            <a:pPr marL="130175" indent="0">
              <a:buNone/>
            </a:pPr>
            <a:endParaRPr lang="en-GB" sz="1200" b="0" i="0" dirty="0">
              <a:solidFill>
                <a:srgbClr val="1C2244"/>
              </a:solidFill>
              <a:effectLst/>
              <a:latin typeface="Poppins"/>
              <a:cs typeface="+mn-cs"/>
            </a:endParaRPr>
          </a:p>
          <a:p>
            <a:pPr>
              <a:lnSpc>
                <a:spcPct val="107000"/>
              </a:lnSpc>
              <a:spcAft>
                <a:spcPts val="800"/>
              </a:spcAft>
            </a:pPr>
            <a:r>
              <a:rPr lang="en-GB" sz="1200" b="1" i="0" dirty="0">
                <a:solidFill>
                  <a:srgbClr val="1C2244"/>
                </a:solidFill>
                <a:effectLst/>
                <a:latin typeface="Poppins"/>
                <a:cs typeface="+mn-cs"/>
              </a:rPr>
              <a:t>2021</a:t>
            </a:r>
            <a:r>
              <a:rPr lang="en-GB" sz="1200" b="0" i="0" dirty="0">
                <a:solidFill>
                  <a:srgbClr val="1C2244"/>
                </a:solidFill>
                <a:effectLst/>
                <a:latin typeface="Poppins"/>
                <a:cs typeface="+mn-cs"/>
              </a:rPr>
              <a:t> – in 2020 there was a review of </a:t>
            </a:r>
            <a:r>
              <a:rPr lang="en-GB" sz="1800" dirty="0">
                <a:effectLst/>
                <a:latin typeface="Arial" panose="020B0604020202020204" pitchFamily="34" charset="0"/>
                <a:ea typeface="Calibri" panose="020F0502020204030204" pitchFamily="34" charset="0"/>
                <a:cs typeface="Times New Roman" panose="02020603050405020304" pitchFamily="18" charset="0"/>
              </a:rPr>
              <a:t>the existing 2016 edition that is widely used in practice. The 2021 update of the competency framework for all prescribers was published on the 7</a:t>
            </a:r>
            <a:r>
              <a:rPr lang="en-GB" sz="18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GB" sz="1800" dirty="0">
                <a:effectLst/>
                <a:latin typeface="Arial" panose="020B0604020202020204" pitchFamily="34" charset="0"/>
                <a:ea typeface="Calibri" panose="020F0502020204030204" pitchFamily="34" charset="0"/>
                <a:cs typeface="Times New Roman" panose="02020603050405020304" pitchFamily="18" charset="0"/>
              </a:rPr>
              <a:t> September 2021.</a:t>
            </a:r>
          </a:p>
          <a:p>
            <a:endParaRPr lang="en-GB" dirty="0"/>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450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Review and update:</a:t>
            </a: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A multi-disciplinary external task and finish group comprising representatives from professional regulators, professional organisations, prescribers from all prescribing professions, lay representatives and other relevant and interested stakeholder groups from across the UK was created to review and update the framework with RPS. </a:t>
            </a: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b="1" u="sng" dirty="0">
                <a:effectLst/>
                <a:latin typeface="Arial" panose="020B0604020202020204" pitchFamily="34" charset="0"/>
                <a:ea typeface="Calibri" panose="020F0502020204030204" pitchFamily="34" charset="0"/>
                <a:cs typeface="Times New Roman" panose="02020603050405020304" pitchFamily="18" charset="0"/>
              </a:rPr>
              <a:t>Task and finish group</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The task and finish group consisted of representatives from :</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British Dental Association</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Chartered Society of Physiotherapy</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College of Paramedics </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General Pharmaceutical Council</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Health and Care Professions Council</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Health Education and Improvement Wales</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National Institute for Health and Care Excellence</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NHS Education for Scotland</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Nursing and Midwifery Council</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Representatives from across all prescribing professions, academia, primary and secondary care, and lay representatives </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Royal College of General Practitioners</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Royal College of Nursing</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Royal Pharmaceutical Society</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Society and College of Radiographers</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The College of Optometrists</a:t>
            </a: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The Royal College of Midwives</a:t>
            </a:r>
          </a:p>
          <a:p>
            <a:pPr marL="342900" lvl="0" indent="-342900">
              <a:lnSpc>
                <a:spcPct val="107000"/>
              </a:lnSpc>
              <a:spcAft>
                <a:spcPts val="80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Colleagues from across England, Scotland, Wales and Northern Ireland </a:t>
            </a:r>
          </a:p>
          <a:p>
            <a:pPr marL="342900" lvl="0" indent="-342900">
              <a:lnSpc>
                <a:spcPct val="107000"/>
              </a:lnSpc>
              <a:spcAft>
                <a:spcPts val="800"/>
              </a:spcAft>
              <a:buFont typeface="Symbol" panose="05050102010706020507" pitchFamily="18" charset="2"/>
              <a:buChar cha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lvl="0"/>
            <a:r>
              <a:rPr lang="en-GB" sz="1200" b="0" kern="1200" dirty="0">
                <a:solidFill>
                  <a:schemeClr val="accent5"/>
                </a:solidFill>
                <a:latin typeface="Arial" panose="020B0604020202020204" pitchFamily="34" charset="0"/>
                <a:cs typeface="Arial" panose="020B0604020202020204" pitchFamily="34" charset="0"/>
              </a:rPr>
              <a:t>For </a:t>
            </a:r>
            <a:r>
              <a:rPr lang="en-GB" sz="1200" b="0" kern="1200" dirty="0">
                <a:solidFill>
                  <a:schemeClr val="accent5"/>
                </a:solidFill>
                <a:latin typeface="Arial" panose="020B0604020202020204" pitchFamily="34" charset="0"/>
                <a:ea typeface="+mn-ea"/>
                <a:cs typeface="Arial" panose="020B0604020202020204" pitchFamily="34" charset="0"/>
              </a:rPr>
              <a:t>further</a:t>
            </a:r>
            <a:r>
              <a:rPr lang="en-GB" sz="1200" b="0" kern="1200" dirty="0">
                <a:solidFill>
                  <a:schemeClr val="accent5"/>
                </a:solidFill>
                <a:latin typeface="Arial" panose="020B0604020202020204" pitchFamily="34" charset="0"/>
                <a:cs typeface="Arial" panose="020B0604020202020204" pitchFamily="34" charset="0"/>
              </a:rPr>
              <a:t> information on who was involved in the update, please see the RPS website: </a:t>
            </a:r>
          </a:p>
          <a:p>
            <a:pPr lvl="0"/>
            <a:endParaRPr lang="en-GB" sz="1200" b="1" kern="1200" dirty="0">
              <a:solidFill>
                <a:schemeClr val="accent5"/>
              </a:solidFill>
              <a:latin typeface="Arial" panose="020B0604020202020204" pitchFamily="34" charset="0"/>
              <a:cs typeface="Arial" panose="020B0604020202020204" pitchFamily="34" charset="0"/>
            </a:endParaRPr>
          </a:p>
          <a:p>
            <a:pPr lvl="0"/>
            <a:r>
              <a:rPr lang="en-GB" sz="1200" b="1" kern="1200" dirty="0">
                <a:solidFill>
                  <a:schemeClr val="accent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https://www.rpharms.com/cfap</a:t>
            </a:r>
            <a:r>
              <a:rPr lang="en-GB" sz="1200" b="1" kern="1200" dirty="0">
                <a:solidFill>
                  <a:schemeClr val="accent5"/>
                </a:solidFill>
                <a:latin typeface="Arial" panose="020B0604020202020204" pitchFamily="34" charset="0"/>
                <a:cs typeface="Arial" panose="020B0604020202020204" pitchFamily="34" charset="0"/>
              </a:rPr>
              <a:t> </a:t>
            </a:r>
            <a:endParaRPr lang="en-US" sz="1200" kern="1200" dirty="0">
              <a:solidFill>
                <a:schemeClr val="accent5"/>
              </a:solidFill>
              <a:latin typeface="Arial" panose="020B0604020202020204" pitchFamily="34" charset="0"/>
              <a:cs typeface="Arial" panose="020B0604020202020204" pitchFamily="34" charset="0"/>
            </a:endParaRPr>
          </a:p>
          <a:p>
            <a:pPr marL="0" lvl="0" indent="0">
              <a:lnSpc>
                <a:spcPct val="107000"/>
              </a:lnSpc>
              <a:spcAft>
                <a:spcPts val="800"/>
              </a:spcAft>
              <a:buFont typeface="Symbol" panose="05050102010706020507" pitchFamily="18" charset="2"/>
              <a:buNone/>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1BBA20B-2E27-E242-A120-82A9C43E075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02049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8.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22.sv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PS Titl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8AB09-56DB-204F-AD2E-BE8FBF8C717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Graphic 7">
            <a:extLst>
              <a:ext uri="{FF2B5EF4-FFF2-40B4-BE49-F238E27FC236}">
                <a16:creationId xmlns:a16="http://schemas.microsoft.com/office/drawing/2014/main" id="{A6FC039B-CF71-4574-B8D1-1A224649566E}"/>
              </a:ext>
            </a:extLst>
          </p:cNvPr>
          <p:cNvPicPr>
            <a:picLocks noChangeAspect="1"/>
          </p:cNvPicPr>
          <p:nvPr userDrawn="1"/>
        </p:nvPicPr>
        <p:blipFill>
          <a:blip r:embed="rId2">
            <a:alphaModFix amt="51000"/>
            <a:extLst>
              <a:ext uri="{96DAC541-7B7A-43D3-8B79-37D633B846F1}">
                <asvg:svgBlip xmlns:asvg="http://schemas.microsoft.com/office/drawing/2016/SVG/main" r:embed="rId3"/>
              </a:ext>
            </a:extLst>
          </a:blip>
          <a:stretch>
            <a:fillRect/>
          </a:stretch>
        </p:blipFill>
        <p:spPr>
          <a:xfrm rot="20212773">
            <a:off x="-5219921" y="-10376916"/>
            <a:ext cx="26822843" cy="26822843"/>
          </a:xfrm>
          <a:prstGeom prst="rect">
            <a:avLst/>
          </a:prstGeom>
        </p:spPr>
      </p:pic>
      <p:sp>
        <p:nvSpPr>
          <p:cNvPr id="17" name="Text Placeholder 16">
            <a:extLst>
              <a:ext uri="{FF2B5EF4-FFF2-40B4-BE49-F238E27FC236}">
                <a16:creationId xmlns:a16="http://schemas.microsoft.com/office/drawing/2014/main" id="{97DADA5F-0744-444A-98FE-9E48FBC2C94C}"/>
              </a:ext>
            </a:extLst>
          </p:cNvPr>
          <p:cNvSpPr>
            <a:spLocks noGrp="1"/>
          </p:cNvSpPr>
          <p:nvPr>
            <p:ph type="body" sz="quarter" idx="10"/>
          </p:nvPr>
        </p:nvSpPr>
        <p:spPr>
          <a:xfrm>
            <a:off x="4000500" y="3982315"/>
            <a:ext cx="4191000" cy="588962"/>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pPr lvl="0"/>
            <a:endParaRPr lang="en-US" dirty="0"/>
          </a:p>
        </p:txBody>
      </p:sp>
      <p:pic>
        <p:nvPicPr>
          <p:cNvPr id="12" name="Graphic 11">
            <a:extLst>
              <a:ext uri="{FF2B5EF4-FFF2-40B4-BE49-F238E27FC236}">
                <a16:creationId xmlns:a16="http://schemas.microsoft.com/office/drawing/2014/main" id="{E5FB0777-8587-EE4D-98F1-54E7F505DB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368301"/>
            <a:ext cx="2796240" cy="823892"/>
          </a:xfrm>
          <a:prstGeom prst="rect">
            <a:avLst/>
          </a:prstGeom>
        </p:spPr>
      </p:pic>
      <p:pic>
        <p:nvPicPr>
          <p:cNvPr id="14" name="Graphic 13">
            <a:extLst>
              <a:ext uri="{FF2B5EF4-FFF2-40B4-BE49-F238E27FC236}">
                <a16:creationId xmlns:a16="http://schemas.microsoft.com/office/drawing/2014/main" id="{1B258BFB-CB68-B542-9502-BCA058AAE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114" y="5795607"/>
            <a:ext cx="606998" cy="657581"/>
          </a:xfrm>
          <a:prstGeom prst="rect">
            <a:avLst/>
          </a:prstGeom>
        </p:spPr>
      </p:pic>
      <p:sp>
        <p:nvSpPr>
          <p:cNvPr id="7" name="Title 6">
            <a:extLst>
              <a:ext uri="{FF2B5EF4-FFF2-40B4-BE49-F238E27FC236}">
                <a16:creationId xmlns:a16="http://schemas.microsoft.com/office/drawing/2014/main" id="{8F94054F-6EED-E54F-B7C6-0E94A8B00666}"/>
              </a:ext>
            </a:extLst>
          </p:cNvPr>
          <p:cNvSpPr>
            <a:spLocks noGrp="1"/>
          </p:cNvSpPr>
          <p:nvPr>
            <p:ph type="title"/>
          </p:nvPr>
        </p:nvSpPr>
        <p:spPr>
          <a:xfrm>
            <a:off x="2171976" y="2371725"/>
            <a:ext cx="7556500" cy="1325563"/>
          </a:xfrm>
          <a:prstGeom prst="rect">
            <a:avLst/>
          </a:prstGeom>
          <a:noFill/>
        </p:spPr>
        <p:txBody>
          <a:bodyPr/>
          <a:lstStyle>
            <a:lvl1pPr algn="ctr">
              <a:defRPr sz="4800" b="1">
                <a:solidFill>
                  <a:schemeClr val="bg1"/>
                </a:solidFill>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156333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8AB09-56DB-204F-AD2E-BE8FBF8C717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Graphic 6">
            <a:extLst>
              <a:ext uri="{FF2B5EF4-FFF2-40B4-BE49-F238E27FC236}">
                <a16:creationId xmlns:a16="http://schemas.microsoft.com/office/drawing/2014/main" id="{F9888D59-8F7B-4D81-A45A-23DE5B2AFC87}"/>
              </a:ext>
            </a:extLst>
          </p:cNvPr>
          <p:cNvPicPr>
            <a:picLocks noChangeAspect="1"/>
          </p:cNvPicPr>
          <p:nvPr userDrawn="1"/>
        </p:nvPicPr>
        <p:blipFill>
          <a:blip r:embed="rId2">
            <a:alphaModFix amt="51000"/>
            <a:extLst>
              <a:ext uri="{96DAC541-7B7A-43D3-8B79-37D633B846F1}">
                <asvg:svgBlip xmlns:asvg="http://schemas.microsoft.com/office/drawing/2016/SVG/main" r:embed="rId3"/>
              </a:ext>
            </a:extLst>
          </a:blip>
          <a:stretch>
            <a:fillRect/>
          </a:stretch>
        </p:blipFill>
        <p:spPr>
          <a:xfrm rot="848901">
            <a:off x="-5106767" y="-7496020"/>
            <a:ext cx="22405533" cy="22405533"/>
          </a:xfrm>
          <a:prstGeom prst="rect">
            <a:avLst/>
          </a:prstGeom>
        </p:spPr>
      </p:pic>
      <p:sp>
        <p:nvSpPr>
          <p:cNvPr id="11" name="Title 1">
            <a:extLst>
              <a:ext uri="{FF2B5EF4-FFF2-40B4-BE49-F238E27FC236}">
                <a16:creationId xmlns:a16="http://schemas.microsoft.com/office/drawing/2014/main" id="{554936CB-F58F-2F4E-9CF1-1FB8F812003E}"/>
              </a:ext>
            </a:extLst>
          </p:cNvPr>
          <p:cNvSpPr txBox="1">
            <a:spLocks/>
          </p:cNvSpPr>
          <p:nvPr userDrawn="1"/>
        </p:nvSpPr>
        <p:spPr>
          <a:xfrm>
            <a:off x="2570545" y="2766218"/>
            <a:ext cx="7050911" cy="1325563"/>
          </a:xfrm>
          <a:prstGeom prst="rect">
            <a:avLst/>
          </a:prstGeom>
          <a:ln>
            <a:solidFill>
              <a:schemeClr val="accent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Bef>
                <a:spcPts val="0"/>
              </a:spcBef>
            </a:pPr>
            <a:r>
              <a:rPr lang="en-US" sz="4800" b="1" dirty="0">
                <a:solidFill>
                  <a:srgbClr val="FFFFFF"/>
                </a:solidFill>
                <a:latin typeface="Georgia" panose="02040502050405020303" pitchFamily="18" charset="0"/>
              </a:rPr>
              <a:t>Together,</a:t>
            </a:r>
            <a:br>
              <a:rPr lang="en-US" sz="4800" b="1" dirty="0">
                <a:solidFill>
                  <a:srgbClr val="FFFFFF"/>
                </a:solidFill>
                <a:latin typeface="Georgia" panose="02040502050405020303" pitchFamily="18" charset="0"/>
              </a:rPr>
            </a:br>
            <a:r>
              <a:rPr lang="en-US" sz="4800" b="1" dirty="0">
                <a:solidFill>
                  <a:srgbClr val="FFFFFF"/>
                </a:solidFill>
                <a:latin typeface="Georgia" panose="02040502050405020303" pitchFamily="18" charset="0"/>
              </a:rPr>
              <a:t>we are pharmacy.</a:t>
            </a:r>
          </a:p>
        </p:txBody>
      </p:sp>
      <p:pic>
        <p:nvPicPr>
          <p:cNvPr id="12" name="Graphic 11">
            <a:extLst>
              <a:ext uri="{FF2B5EF4-FFF2-40B4-BE49-F238E27FC236}">
                <a16:creationId xmlns:a16="http://schemas.microsoft.com/office/drawing/2014/main" id="{E5FB0777-8587-EE4D-98F1-54E7F505DB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368301"/>
            <a:ext cx="2796240" cy="823892"/>
          </a:xfrm>
          <a:prstGeom prst="rect">
            <a:avLst/>
          </a:prstGeom>
        </p:spPr>
      </p:pic>
      <p:pic>
        <p:nvPicPr>
          <p:cNvPr id="14" name="Graphic 13">
            <a:extLst>
              <a:ext uri="{FF2B5EF4-FFF2-40B4-BE49-F238E27FC236}">
                <a16:creationId xmlns:a16="http://schemas.microsoft.com/office/drawing/2014/main" id="{1B258BFB-CB68-B542-9502-BCA058AAE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114" y="5795607"/>
            <a:ext cx="606998" cy="657581"/>
          </a:xfrm>
          <a:prstGeom prst="rect">
            <a:avLst/>
          </a:prstGeom>
        </p:spPr>
      </p:pic>
    </p:spTree>
    <p:extLst>
      <p:ext uri="{BB962C8B-B14F-4D97-AF65-F5344CB8AC3E}">
        <p14:creationId xmlns:p14="http://schemas.microsoft.com/office/powerpoint/2010/main" val="2021390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PS Title -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8AB09-56DB-204F-AD2E-BE8FBF8C7174}"/>
              </a:ext>
            </a:extLst>
          </p:cNvPr>
          <p:cNvSpPr/>
          <p:nvPr userDrawn="1"/>
        </p:nvSpPr>
        <p:spPr>
          <a:xfrm>
            <a:off x="0" y="0"/>
            <a:ext cx="12192000" cy="6858000"/>
          </a:xfrm>
          <a:prstGeom prst="rect">
            <a:avLst/>
          </a:prstGeom>
          <a:solidFill>
            <a:srgbClr val="3DA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 name="Graphic 2">
            <a:extLst>
              <a:ext uri="{FF2B5EF4-FFF2-40B4-BE49-F238E27FC236}">
                <a16:creationId xmlns:a16="http://schemas.microsoft.com/office/drawing/2014/main" id="{F2B83AD8-25DD-5B42-83A1-4122A77E22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71270">
            <a:off x="-5702943" y="-813261"/>
            <a:ext cx="16664235" cy="16664235"/>
          </a:xfrm>
          <a:prstGeom prst="rect">
            <a:avLst/>
          </a:prstGeom>
        </p:spPr>
      </p:pic>
      <p:sp>
        <p:nvSpPr>
          <p:cNvPr id="17" name="Text Placeholder 16">
            <a:extLst>
              <a:ext uri="{FF2B5EF4-FFF2-40B4-BE49-F238E27FC236}">
                <a16:creationId xmlns:a16="http://schemas.microsoft.com/office/drawing/2014/main" id="{97DADA5F-0744-444A-98FE-9E48FBC2C94C}"/>
              </a:ext>
            </a:extLst>
          </p:cNvPr>
          <p:cNvSpPr>
            <a:spLocks noGrp="1"/>
          </p:cNvSpPr>
          <p:nvPr>
            <p:ph type="body" sz="quarter" idx="10"/>
          </p:nvPr>
        </p:nvSpPr>
        <p:spPr>
          <a:xfrm>
            <a:off x="4000500" y="3982315"/>
            <a:ext cx="4191000" cy="588962"/>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pPr lvl="0"/>
            <a:endParaRPr lang="en-US" dirty="0"/>
          </a:p>
        </p:txBody>
      </p:sp>
      <p:pic>
        <p:nvPicPr>
          <p:cNvPr id="12" name="Graphic 11">
            <a:extLst>
              <a:ext uri="{FF2B5EF4-FFF2-40B4-BE49-F238E27FC236}">
                <a16:creationId xmlns:a16="http://schemas.microsoft.com/office/drawing/2014/main" id="{E5FB0777-8587-EE4D-98F1-54E7F505DB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368301"/>
            <a:ext cx="2796240" cy="823892"/>
          </a:xfrm>
          <a:prstGeom prst="rect">
            <a:avLst/>
          </a:prstGeom>
        </p:spPr>
      </p:pic>
      <p:pic>
        <p:nvPicPr>
          <p:cNvPr id="14" name="Graphic 13">
            <a:extLst>
              <a:ext uri="{FF2B5EF4-FFF2-40B4-BE49-F238E27FC236}">
                <a16:creationId xmlns:a16="http://schemas.microsoft.com/office/drawing/2014/main" id="{1B258BFB-CB68-B542-9502-BCA058AAE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114" y="5795607"/>
            <a:ext cx="606998" cy="657581"/>
          </a:xfrm>
          <a:prstGeom prst="rect">
            <a:avLst/>
          </a:prstGeom>
        </p:spPr>
      </p:pic>
      <p:sp>
        <p:nvSpPr>
          <p:cNvPr id="7" name="Title 6">
            <a:extLst>
              <a:ext uri="{FF2B5EF4-FFF2-40B4-BE49-F238E27FC236}">
                <a16:creationId xmlns:a16="http://schemas.microsoft.com/office/drawing/2014/main" id="{8F94054F-6EED-E54F-B7C6-0E94A8B00666}"/>
              </a:ext>
            </a:extLst>
          </p:cNvPr>
          <p:cNvSpPr>
            <a:spLocks noGrp="1"/>
          </p:cNvSpPr>
          <p:nvPr>
            <p:ph type="title"/>
          </p:nvPr>
        </p:nvSpPr>
        <p:spPr>
          <a:xfrm>
            <a:off x="2171976" y="2371725"/>
            <a:ext cx="7556500" cy="1325563"/>
          </a:xfrm>
          <a:prstGeom prst="rect">
            <a:avLst/>
          </a:prstGeom>
          <a:noFill/>
        </p:spPr>
        <p:txBody>
          <a:bodyPr/>
          <a:lstStyle>
            <a:lvl1pPr algn="ctr">
              <a:defRPr sz="4800" b="1">
                <a:solidFill>
                  <a:schemeClr val="bg1"/>
                </a:solidFill>
                <a:latin typeface="Georgia" panose="02040502050405020303" pitchFamily="18" charset="0"/>
              </a:defRPr>
            </a:lvl1pPr>
          </a:lstStyle>
          <a:p>
            <a:r>
              <a:rPr lang="en-US" dirty="0"/>
              <a:t>Click to edit Master title style</a:t>
            </a:r>
          </a:p>
        </p:txBody>
      </p:sp>
      <p:pic>
        <p:nvPicPr>
          <p:cNvPr id="8" name="Graphic 7">
            <a:extLst>
              <a:ext uri="{FF2B5EF4-FFF2-40B4-BE49-F238E27FC236}">
                <a16:creationId xmlns:a16="http://schemas.microsoft.com/office/drawing/2014/main" id="{7420873E-AAA7-4BBE-99E6-E1840952BD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253577">
            <a:off x="398369" y="-2464367"/>
            <a:ext cx="21338049" cy="21338049"/>
          </a:xfrm>
          <a:prstGeom prst="rect">
            <a:avLst/>
          </a:prstGeom>
        </p:spPr>
      </p:pic>
    </p:spTree>
    <p:extLst>
      <p:ext uri="{BB962C8B-B14F-4D97-AF65-F5344CB8AC3E}">
        <p14:creationId xmlns:p14="http://schemas.microsoft.com/office/powerpoint/2010/main" val="4082586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PS Divider Page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9BF9F-34A6-C54C-9E2D-8674003D7050}"/>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7B6C6B28-84DD-E24A-AB8E-10AB1E125810}"/>
              </a:ext>
            </a:extLst>
          </p:cNvPr>
          <p:cNvSpPr/>
          <p:nvPr userDrawn="1"/>
        </p:nvSpPr>
        <p:spPr>
          <a:xfrm>
            <a:off x="0" y="0"/>
            <a:ext cx="874713" cy="6858000"/>
          </a:xfrm>
          <a:prstGeom prst="rect">
            <a:avLst/>
          </a:prstGeom>
          <a:solidFill>
            <a:srgbClr val="F5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v</a:t>
            </a:r>
          </a:p>
        </p:txBody>
      </p:sp>
      <p:sp>
        <p:nvSpPr>
          <p:cNvPr id="6" name="TextBox 5">
            <a:extLst>
              <a:ext uri="{FF2B5EF4-FFF2-40B4-BE49-F238E27FC236}">
                <a16:creationId xmlns:a16="http://schemas.microsoft.com/office/drawing/2014/main" id="{24F4CFC4-EDD8-E64D-A039-EC0EDECDA15F}"/>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a:solidFill>
                  <a:srgbClr val="1C2045"/>
                </a:solidFill>
                <a:latin typeface="Arial" panose="020B0604020202020204" pitchFamily="34" charset="0"/>
                <a:cs typeface="Arial" panose="020B0604020202020204" pitchFamily="34" charset="0"/>
              </a:rPr>
              <a:pPr algn="ctr"/>
              <a:t>‹#›</a:t>
            </a:fld>
            <a:endParaRPr lang="en-US" sz="1400" dirty="0">
              <a:solidFill>
                <a:srgbClr val="1C2045"/>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5ED9A495-CF78-514F-AE1C-5DF65AC4A2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0187" y="368300"/>
            <a:ext cx="331200" cy="1218240"/>
          </a:xfrm>
          <a:prstGeom prst="rect">
            <a:avLst/>
          </a:prstGeom>
        </p:spPr>
      </p:pic>
      <p:sp>
        <p:nvSpPr>
          <p:cNvPr id="10" name="Title 9">
            <a:extLst>
              <a:ext uri="{FF2B5EF4-FFF2-40B4-BE49-F238E27FC236}">
                <a16:creationId xmlns:a16="http://schemas.microsoft.com/office/drawing/2014/main" id="{645F825B-ED58-8740-91D2-9FD35ECEEE2F}"/>
              </a:ext>
            </a:extLst>
          </p:cNvPr>
          <p:cNvSpPr>
            <a:spLocks noGrp="1"/>
          </p:cNvSpPr>
          <p:nvPr>
            <p:ph type="title"/>
          </p:nvPr>
        </p:nvSpPr>
        <p:spPr>
          <a:xfrm>
            <a:off x="1524000" y="365125"/>
            <a:ext cx="5040313" cy="5980811"/>
          </a:xfrm>
          <a:prstGeom prst="rect">
            <a:avLst/>
          </a:prstGeom>
        </p:spPr>
        <p:txBody>
          <a:bodyPr/>
          <a:lstStyle>
            <a:lvl1pPr>
              <a:defRPr sz="5400" b="1">
                <a:latin typeface="Georgia" panose="02040502050405020303" pitchFamily="18" charset="0"/>
              </a:defRPr>
            </a:lvl1pPr>
          </a:lstStyle>
          <a:p>
            <a:r>
              <a:rPr lang="en-US" dirty="0"/>
              <a:t>Click to edit Master title style</a:t>
            </a:r>
          </a:p>
        </p:txBody>
      </p:sp>
      <p:pic>
        <p:nvPicPr>
          <p:cNvPr id="8" name="Graphic 7">
            <a:extLst>
              <a:ext uri="{FF2B5EF4-FFF2-40B4-BE49-F238E27FC236}">
                <a16:creationId xmlns:a16="http://schemas.microsoft.com/office/drawing/2014/main" id="{48F91035-8C78-4FC5-B4D9-FC3844E44B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638582">
            <a:off x="-2675319" y="-3744962"/>
            <a:ext cx="18479265" cy="18479265"/>
          </a:xfrm>
          <a:prstGeom prst="rect">
            <a:avLst/>
          </a:prstGeom>
        </p:spPr>
      </p:pic>
    </p:spTree>
    <p:extLst>
      <p:ext uri="{BB962C8B-B14F-4D97-AF65-F5344CB8AC3E}">
        <p14:creationId xmlns:p14="http://schemas.microsoft.com/office/powerpoint/2010/main" val="3576484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0F7891B6-6F0F-4A43-8BF7-7E587B00BB3E}"/>
              </a:ext>
            </a:extLst>
          </p:cNvPr>
          <p:cNvSpPr>
            <a:spLocks noGrp="1"/>
          </p:cNvSpPr>
          <p:nvPr>
            <p:ph type="body" sz="quarter" idx="11"/>
          </p:nvPr>
        </p:nvSpPr>
        <p:spPr>
          <a:xfrm>
            <a:off x="6751983"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837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ext -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0F7891B6-6F0F-4A43-8BF7-7E587B00BB3E}"/>
              </a:ext>
            </a:extLst>
          </p:cNvPr>
          <p:cNvSpPr>
            <a:spLocks noGrp="1"/>
          </p:cNvSpPr>
          <p:nvPr>
            <p:ph type="body" sz="quarter" idx="11"/>
          </p:nvPr>
        </p:nvSpPr>
        <p:spPr>
          <a:xfrm>
            <a:off x="6751983" y="960438"/>
            <a:ext cx="3695700" cy="5492750"/>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3625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Two Images -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68DFEE63-202F-C842-9781-EE221CE06F7A}"/>
              </a:ext>
            </a:extLst>
          </p:cNvPr>
          <p:cNvSpPr>
            <a:spLocks noGrp="1"/>
          </p:cNvSpPr>
          <p:nvPr>
            <p:ph type="pic" sz="quarter" idx="11"/>
          </p:nvPr>
        </p:nvSpPr>
        <p:spPr>
          <a:xfrm>
            <a:off x="6743700" y="960438"/>
            <a:ext cx="5051425" cy="264795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A9CC474D-2AD6-8B41-B978-A6622A63C0FD}"/>
              </a:ext>
            </a:extLst>
          </p:cNvPr>
          <p:cNvSpPr>
            <a:spLocks noGrp="1"/>
          </p:cNvSpPr>
          <p:nvPr>
            <p:ph type="pic" sz="quarter" idx="12"/>
          </p:nvPr>
        </p:nvSpPr>
        <p:spPr>
          <a:xfrm>
            <a:off x="6743700" y="3795713"/>
            <a:ext cx="5051425" cy="2657475"/>
          </a:xfrm>
          <a:prstGeom prst="rect">
            <a:avLst/>
          </a:prstGeom>
        </p:spPr>
        <p:txBody>
          <a:bodyPr/>
          <a:lstStyle/>
          <a:p>
            <a:endParaRPr lang="en-US"/>
          </a:p>
        </p:txBody>
      </p:sp>
    </p:spTree>
    <p:extLst>
      <p:ext uri="{BB962C8B-B14F-4D97-AF65-F5344CB8AC3E}">
        <p14:creationId xmlns:p14="http://schemas.microsoft.com/office/powerpoint/2010/main" val="38418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Four Images - Teal">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E4FA76B6-1A82-C04E-94EE-B992A37CB368}"/>
              </a:ext>
            </a:extLst>
          </p:cNvPr>
          <p:cNvSpPr>
            <a:spLocks noGrp="1"/>
          </p:cNvSpPr>
          <p:nvPr>
            <p:ph type="pic" sz="quarter" idx="11"/>
          </p:nvPr>
        </p:nvSpPr>
        <p:spPr>
          <a:xfrm>
            <a:off x="6743700" y="960438"/>
            <a:ext cx="5051425" cy="2647950"/>
          </a:xfrm>
          <a:prstGeom prst="rect">
            <a:avLst/>
          </a:prstGeom>
        </p:spPr>
        <p:txBody>
          <a:bodyPr/>
          <a:lstStyle/>
          <a:p>
            <a:endParaRPr lang="en-US"/>
          </a:p>
        </p:txBody>
      </p:sp>
      <p:sp>
        <p:nvSpPr>
          <p:cNvPr id="4" name="Picture Placeholder 9">
            <a:extLst>
              <a:ext uri="{FF2B5EF4-FFF2-40B4-BE49-F238E27FC236}">
                <a16:creationId xmlns:a16="http://schemas.microsoft.com/office/drawing/2014/main" id="{36E2E6D7-FADC-7B42-93BB-93DE8F1A59F7}"/>
              </a:ext>
            </a:extLst>
          </p:cNvPr>
          <p:cNvSpPr>
            <a:spLocks noGrp="1"/>
          </p:cNvSpPr>
          <p:nvPr>
            <p:ph type="pic" sz="quarter" idx="12"/>
          </p:nvPr>
        </p:nvSpPr>
        <p:spPr>
          <a:xfrm>
            <a:off x="6743700" y="3795713"/>
            <a:ext cx="5051425" cy="2657475"/>
          </a:xfrm>
          <a:prstGeom prst="rect">
            <a:avLst/>
          </a:prstGeom>
        </p:spPr>
        <p:txBody>
          <a:bodyPr/>
          <a:lstStyle/>
          <a:p>
            <a:endParaRPr lang="en-US"/>
          </a:p>
        </p:txBody>
      </p:sp>
      <p:sp>
        <p:nvSpPr>
          <p:cNvPr id="5" name="Title 1">
            <a:extLst>
              <a:ext uri="{FF2B5EF4-FFF2-40B4-BE49-F238E27FC236}">
                <a16:creationId xmlns:a16="http://schemas.microsoft.com/office/drawing/2014/main" id="{B072F84B-4387-B44C-9B66-819E2208D96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6" name="Picture Placeholder 7">
            <a:extLst>
              <a:ext uri="{FF2B5EF4-FFF2-40B4-BE49-F238E27FC236}">
                <a16:creationId xmlns:a16="http://schemas.microsoft.com/office/drawing/2014/main" id="{3335236C-FE91-CE4B-9CB6-6D2C537BE8D1}"/>
              </a:ext>
            </a:extLst>
          </p:cNvPr>
          <p:cNvSpPr>
            <a:spLocks noGrp="1"/>
          </p:cNvSpPr>
          <p:nvPr>
            <p:ph type="pic" sz="quarter" idx="13"/>
          </p:nvPr>
        </p:nvSpPr>
        <p:spPr>
          <a:xfrm>
            <a:off x="1511943" y="960438"/>
            <a:ext cx="5051425" cy="2647950"/>
          </a:xfrm>
          <a:prstGeom prst="rect">
            <a:avLst/>
          </a:prstGeom>
        </p:spPr>
        <p:txBody>
          <a:bodyPr/>
          <a:lstStyle/>
          <a:p>
            <a:endParaRPr lang="en-US"/>
          </a:p>
        </p:txBody>
      </p:sp>
      <p:sp>
        <p:nvSpPr>
          <p:cNvPr id="7" name="Picture Placeholder 9">
            <a:extLst>
              <a:ext uri="{FF2B5EF4-FFF2-40B4-BE49-F238E27FC236}">
                <a16:creationId xmlns:a16="http://schemas.microsoft.com/office/drawing/2014/main" id="{7A590693-F320-A142-89E5-CD39A49E40E5}"/>
              </a:ext>
            </a:extLst>
          </p:cNvPr>
          <p:cNvSpPr>
            <a:spLocks noGrp="1"/>
          </p:cNvSpPr>
          <p:nvPr>
            <p:ph type="pic" sz="quarter" idx="14"/>
          </p:nvPr>
        </p:nvSpPr>
        <p:spPr>
          <a:xfrm>
            <a:off x="1511943" y="3795713"/>
            <a:ext cx="5051425" cy="2657475"/>
          </a:xfrm>
          <a:prstGeom prst="rect">
            <a:avLst/>
          </a:prstGeom>
        </p:spPr>
        <p:txBody>
          <a:bodyPr/>
          <a:lstStyle/>
          <a:p>
            <a:endParaRPr lang="en-US"/>
          </a:p>
        </p:txBody>
      </p:sp>
    </p:spTree>
    <p:extLst>
      <p:ext uri="{BB962C8B-B14F-4D97-AF65-F5344CB8AC3E}">
        <p14:creationId xmlns:p14="http://schemas.microsoft.com/office/powerpoint/2010/main" val="6360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Full Image - Tea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3A6B4D-C1E2-BE43-B731-6A8D6216F152}"/>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1511943" y="960438"/>
            <a:ext cx="10283182" cy="5492750"/>
          </a:xfrm>
          <a:prstGeom prst="rect">
            <a:avLst/>
          </a:prstGeom>
        </p:spPr>
        <p:txBody>
          <a:bodyPr/>
          <a:lstStyle/>
          <a:p>
            <a:endParaRPr lang="en-US"/>
          </a:p>
        </p:txBody>
      </p:sp>
    </p:spTree>
    <p:extLst>
      <p:ext uri="{BB962C8B-B14F-4D97-AF65-F5344CB8AC3E}">
        <p14:creationId xmlns:p14="http://schemas.microsoft.com/office/powerpoint/2010/main" val="3894506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ize Image - Teal">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868100" y="0"/>
            <a:ext cx="11323899" cy="6858000"/>
          </a:xfrm>
          <a:prstGeom prst="rect">
            <a:avLst/>
          </a:prstGeom>
        </p:spPr>
        <p:txBody>
          <a:bodyPr/>
          <a:lstStyle/>
          <a:p>
            <a:endParaRPr lang="en-US"/>
          </a:p>
        </p:txBody>
      </p:sp>
    </p:spTree>
    <p:extLst>
      <p:ext uri="{BB962C8B-B14F-4D97-AF65-F5344CB8AC3E}">
        <p14:creationId xmlns:p14="http://schemas.microsoft.com/office/powerpoint/2010/main" val="1829167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8AB09-56DB-204F-AD2E-BE8FBF8C7174}"/>
              </a:ext>
            </a:extLst>
          </p:cNvPr>
          <p:cNvSpPr/>
          <p:nvPr userDrawn="1"/>
        </p:nvSpPr>
        <p:spPr>
          <a:xfrm>
            <a:off x="0" y="0"/>
            <a:ext cx="12192000" cy="6858000"/>
          </a:xfrm>
          <a:prstGeom prst="rect">
            <a:avLst/>
          </a:prstGeom>
          <a:solidFill>
            <a:srgbClr val="3DA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Graphic 6">
            <a:extLst>
              <a:ext uri="{FF2B5EF4-FFF2-40B4-BE49-F238E27FC236}">
                <a16:creationId xmlns:a16="http://schemas.microsoft.com/office/drawing/2014/main" id="{A621043A-10E6-459E-9C1A-EE99973374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961894">
            <a:off x="-3602499" y="-6356925"/>
            <a:ext cx="14274349" cy="14274349"/>
          </a:xfrm>
          <a:prstGeom prst="rect">
            <a:avLst/>
          </a:prstGeom>
        </p:spPr>
      </p:pic>
      <p:pic>
        <p:nvPicPr>
          <p:cNvPr id="8" name="Graphic 7">
            <a:extLst>
              <a:ext uri="{FF2B5EF4-FFF2-40B4-BE49-F238E27FC236}">
                <a16:creationId xmlns:a16="http://schemas.microsoft.com/office/drawing/2014/main" id="{8D4A8111-5C55-46D4-9208-9D943F88EE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70609">
            <a:off x="-1459038" y="-1598594"/>
            <a:ext cx="19360329" cy="19360329"/>
          </a:xfrm>
          <a:prstGeom prst="rect">
            <a:avLst/>
          </a:prstGeom>
        </p:spPr>
      </p:pic>
      <p:sp>
        <p:nvSpPr>
          <p:cNvPr id="11" name="Title 1">
            <a:extLst>
              <a:ext uri="{FF2B5EF4-FFF2-40B4-BE49-F238E27FC236}">
                <a16:creationId xmlns:a16="http://schemas.microsoft.com/office/drawing/2014/main" id="{554936CB-F58F-2F4E-9CF1-1FB8F812003E}"/>
              </a:ext>
            </a:extLst>
          </p:cNvPr>
          <p:cNvSpPr txBox="1">
            <a:spLocks/>
          </p:cNvSpPr>
          <p:nvPr userDrawn="1"/>
        </p:nvSpPr>
        <p:spPr>
          <a:xfrm>
            <a:off x="2570545" y="2766218"/>
            <a:ext cx="7050911" cy="1325563"/>
          </a:xfrm>
          <a:prstGeom prst="rect">
            <a:avLst/>
          </a:prstGeom>
          <a:ln>
            <a:solidFill>
              <a:schemeClr val="accent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Bef>
                <a:spcPts val="0"/>
              </a:spcBef>
            </a:pPr>
            <a:r>
              <a:rPr lang="en-US" sz="4800" b="1" dirty="0">
                <a:solidFill>
                  <a:srgbClr val="FFFFFF"/>
                </a:solidFill>
                <a:latin typeface="Georgia" panose="02040502050405020303" pitchFamily="18" charset="0"/>
              </a:rPr>
              <a:t>Together,</a:t>
            </a:r>
            <a:br>
              <a:rPr lang="en-US" sz="4800" b="1" dirty="0">
                <a:solidFill>
                  <a:srgbClr val="FFFFFF"/>
                </a:solidFill>
                <a:latin typeface="Georgia" panose="02040502050405020303" pitchFamily="18" charset="0"/>
              </a:rPr>
            </a:br>
            <a:r>
              <a:rPr lang="en-US" sz="4800" b="1" dirty="0">
                <a:solidFill>
                  <a:srgbClr val="FFFFFF"/>
                </a:solidFill>
                <a:latin typeface="Georgia" panose="02040502050405020303" pitchFamily="18" charset="0"/>
              </a:rPr>
              <a:t>we are pharmacy.</a:t>
            </a:r>
          </a:p>
        </p:txBody>
      </p:sp>
      <p:pic>
        <p:nvPicPr>
          <p:cNvPr id="12" name="Graphic 11">
            <a:extLst>
              <a:ext uri="{FF2B5EF4-FFF2-40B4-BE49-F238E27FC236}">
                <a16:creationId xmlns:a16="http://schemas.microsoft.com/office/drawing/2014/main" id="{E5FB0777-8587-EE4D-98F1-54E7F505DB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368301"/>
            <a:ext cx="2796240" cy="823892"/>
          </a:xfrm>
          <a:prstGeom prst="rect">
            <a:avLst/>
          </a:prstGeom>
        </p:spPr>
      </p:pic>
      <p:pic>
        <p:nvPicPr>
          <p:cNvPr id="14" name="Graphic 13">
            <a:extLst>
              <a:ext uri="{FF2B5EF4-FFF2-40B4-BE49-F238E27FC236}">
                <a16:creationId xmlns:a16="http://schemas.microsoft.com/office/drawing/2014/main" id="{1B258BFB-CB68-B542-9502-BCA058AAE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114" y="5795607"/>
            <a:ext cx="606998" cy="657581"/>
          </a:xfrm>
          <a:prstGeom prst="rect">
            <a:avLst/>
          </a:prstGeom>
        </p:spPr>
      </p:pic>
    </p:spTree>
    <p:extLst>
      <p:ext uri="{BB962C8B-B14F-4D97-AF65-F5344CB8AC3E}">
        <p14:creationId xmlns:p14="http://schemas.microsoft.com/office/powerpoint/2010/main" val="3809578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PS Divider Pag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9BF9F-34A6-C54C-9E2D-8674003D705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Graphic 8">
            <a:extLst>
              <a:ext uri="{FF2B5EF4-FFF2-40B4-BE49-F238E27FC236}">
                <a16:creationId xmlns:a16="http://schemas.microsoft.com/office/drawing/2014/main" id="{F56074C1-B355-714F-8386-78612BA56FF7}"/>
              </a:ext>
            </a:extLst>
          </p:cNvPr>
          <p:cNvPicPr>
            <a:picLocks noChangeAspect="1"/>
          </p:cNvPicPr>
          <p:nvPr userDrawn="1"/>
        </p:nvPicPr>
        <p:blipFill>
          <a:blip r:embed="rId2">
            <a:alphaModFix amt="51000"/>
            <a:extLst>
              <a:ext uri="{96DAC541-7B7A-43D3-8B79-37D633B846F1}">
                <asvg:svgBlip xmlns:asvg="http://schemas.microsoft.com/office/drawing/2016/SVG/main" r:embed="rId3"/>
              </a:ext>
            </a:extLst>
          </a:blip>
          <a:stretch>
            <a:fillRect/>
          </a:stretch>
        </p:blipFill>
        <p:spPr>
          <a:xfrm rot="164789">
            <a:off x="-2792535" y="-9185682"/>
            <a:ext cx="23237763" cy="23237763"/>
          </a:xfrm>
          <a:prstGeom prst="rect">
            <a:avLst/>
          </a:prstGeom>
        </p:spPr>
      </p:pic>
      <p:sp>
        <p:nvSpPr>
          <p:cNvPr id="5" name="Rectangle 4">
            <a:extLst>
              <a:ext uri="{FF2B5EF4-FFF2-40B4-BE49-F238E27FC236}">
                <a16:creationId xmlns:a16="http://schemas.microsoft.com/office/drawing/2014/main" id="{7B6C6B28-84DD-E24A-AB8E-10AB1E125810}"/>
              </a:ext>
            </a:extLst>
          </p:cNvPr>
          <p:cNvSpPr/>
          <p:nvPr userDrawn="1"/>
        </p:nvSpPr>
        <p:spPr>
          <a:xfrm>
            <a:off x="0" y="0"/>
            <a:ext cx="874713" cy="6858000"/>
          </a:xfrm>
          <a:prstGeom prst="rect">
            <a:avLst/>
          </a:prstGeom>
          <a:solidFill>
            <a:srgbClr val="F5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Box 5">
            <a:extLst>
              <a:ext uri="{FF2B5EF4-FFF2-40B4-BE49-F238E27FC236}">
                <a16:creationId xmlns:a16="http://schemas.microsoft.com/office/drawing/2014/main" id="{24F4CFC4-EDD8-E64D-A039-EC0EDECDA15F}"/>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a:solidFill>
                  <a:srgbClr val="1C2045"/>
                </a:solidFill>
                <a:latin typeface="Arial" panose="020B0604020202020204" pitchFamily="34" charset="0"/>
                <a:cs typeface="Arial" panose="020B0604020202020204" pitchFamily="34" charset="0"/>
              </a:rPr>
              <a:pPr algn="ctr"/>
              <a:t>‹#›</a:t>
            </a:fld>
            <a:endParaRPr lang="en-US" sz="1400" dirty="0">
              <a:solidFill>
                <a:srgbClr val="1C2045"/>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5ED9A495-CF78-514F-AE1C-5DF65AC4A2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0187" y="368300"/>
            <a:ext cx="331200" cy="1218240"/>
          </a:xfrm>
          <a:prstGeom prst="rect">
            <a:avLst/>
          </a:prstGeom>
        </p:spPr>
      </p:pic>
      <p:sp>
        <p:nvSpPr>
          <p:cNvPr id="8" name="Title 9">
            <a:extLst>
              <a:ext uri="{FF2B5EF4-FFF2-40B4-BE49-F238E27FC236}">
                <a16:creationId xmlns:a16="http://schemas.microsoft.com/office/drawing/2014/main" id="{815DE7CA-6A53-FC49-B918-43372352D777}"/>
              </a:ext>
            </a:extLst>
          </p:cNvPr>
          <p:cNvSpPr>
            <a:spLocks noGrp="1"/>
          </p:cNvSpPr>
          <p:nvPr>
            <p:ph type="title"/>
          </p:nvPr>
        </p:nvSpPr>
        <p:spPr>
          <a:xfrm>
            <a:off x="1524000" y="365125"/>
            <a:ext cx="5040313" cy="5980811"/>
          </a:xfrm>
          <a:prstGeom prst="rect">
            <a:avLst/>
          </a:prstGeom>
        </p:spPr>
        <p:txBody>
          <a:bodyPr/>
          <a:lstStyle>
            <a:lvl1pPr>
              <a:defRPr sz="5400" b="1">
                <a:solidFill>
                  <a:srgbClr val="66305C"/>
                </a:solidFill>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1553968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PS Title -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8AB09-56DB-204F-AD2E-BE8FBF8C7174}"/>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Graphic 7">
            <a:extLst>
              <a:ext uri="{FF2B5EF4-FFF2-40B4-BE49-F238E27FC236}">
                <a16:creationId xmlns:a16="http://schemas.microsoft.com/office/drawing/2014/main" id="{7420873E-AAA7-4BBE-99E6-E1840952BD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253577">
            <a:off x="-4603667" y="-5705676"/>
            <a:ext cx="29247380" cy="29247380"/>
          </a:xfrm>
          <a:prstGeom prst="rect">
            <a:avLst/>
          </a:prstGeom>
        </p:spPr>
      </p:pic>
      <p:sp>
        <p:nvSpPr>
          <p:cNvPr id="17" name="Text Placeholder 16">
            <a:extLst>
              <a:ext uri="{FF2B5EF4-FFF2-40B4-BE49-F238E27FC236}">
                <a16:creationId xmlns:a16="http://schemas.microsoft.com/office/drawing/2014/main" id="{97DADA5F-0744-444A-98FE-9E48FBC2C94C}"/>
              </a:ext>
            </a:extLst>
          </p:cNvPr>
          <p:cNvSpPr>
            <a:spLocks noGrp="1"/>
          </p:cNvSpPr>
          <p:nvPr>
            <p:ph type="body" sz="quarter" idx="10"/>
          </p:nvPr>
        </p:nvSpPr>
        <p:spPr>
          <a:xfrm>
            <a:off x="4000500" y="3982315"/>
            <a:ext cx="4191000" cy="588962"/>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pPr lvl="0"/>
            <a:endParaRPr lang="en-US" dirty="0"/>
          </a:p>
        </p:txBody>
      </p:sp>
      <p:pic>
        <p:nvPicPr>
          <p:cNvPr id="12" name="Graphic 11">
            <a:extLst>
              <a:ext uri="{FF2B5EF4-FFF2-40B4-BE49-F238E27FC236}">
                <a16:creationId xmlns:a16="http://schemas.microsoft.com/office/drawing/2014/main" id="{E5FB0777-8587-EE4D-98F1-54E7F505DB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368301"/>
            <a:ext cx="2796240" cy="823892"/>
          </a:xfrm>
          <a:prstGeom prst="rect">
            <a:avLst/>
          </a:prstGeom>
        </p:spPr>
      </p:pic>
      <p:pic>
        <p:nvPicPr>
          <p:cNvPr id="14" name="Graphic 13">
            <a:extLst>
              <a:ext uri="{FF2B5EF4-FFF2-40B4-BE49-F238E27FC236}">
                <a16:creationId xmlns:a16="http://schemas.microsoft.com/office/drawing/2014/main" id="{1B258BFB-CB68-B542-9502-BCA058AAE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114" y="5795607"/>
            <a:ext cx="606998" cy="657581"/>
          </a:xfrm>
          <a:prstGeom prst="rect">
            <a:avLst/>
          </a:prstGeom>
        </p:spPr>
      </p:pic>
      <p:sp>
        <p:nvSpPr>
          <p:cNvPr id="7" name="Title 6">
            <a:extLst>
              <a:ext uri="{FF2B5EF4-FFF2-40B4-BE49-F238E27FC236}">
                <a16:creationId xmlns:a16="http://schemas.microsoft.com/office/drawing/2014/main" id="{8F94054F-6EED-E54F-B7C6-0E94A8B00666}"/>
              </a:ext>
            </a:extLst>
          </p:cNvPr>
          <p:cNvSpPr>
            <a:spLocks noGrp="1"/>
          </p:cNvSpPr>
          <p:nvPr>
            <p:ph type="title"/>
          </p:nvPr>
        </p:nvSpPr>
        <p:spPr>
          <a:xfrm>
            <a:off x="2171976" y="2371725"/>
            <a:ext cx="7556500" cy="1325563"/>
          </a:xfrm>
          <a:prstGeom prst="rect">
            <a:avLst/>
          </a:prstGeom>
          <a:noFill/>
        </p:spPr>
        <p:txBody>
          <a:bodyPr/>
          <a:lstStyle>
            <a:lvl1pPr algn="ctr">
              <a:defRPr sz="4800" b="1">
                <a:solidFill>
                  <a:schemeClr val="bg1"/>
                </a:solidFill>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1600297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PS Divider Page - 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9BF9F-34A6-C54C-9E2D-8674003D7050}"/>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a:extLst>
              <a:ext uri="{FF2B5EF4-FFF2-40B4-BE49-F238E27FC236}">
                <a16:creationId xmlns:a16="http://schemas.microsoft.com/office/drawing/2014/main" id="{7B6C6B28-84DD-E24A-AB8E-10AB1E125810}"/>
              </a:ext>
            </a:extLst>
          </p:cNvPr>
          <p:cNvSpPr/>
          <p:nvPr userDrawn="1"/>
        </p:nvSpPr>
        <p:spPr>
          <a:xfrm>
            <a:off x="0" y="0"/>
            <a:ext cx="874713" cy="6858000"/>
          </a:xfrm>
          <a:prstGeom prst="rect">
            <a:avLst/>
          </a:prstGeom>
          <a:solidFill>
            <a:srgbClr val="F5F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v</a:t>
            </a:r>
          </a:p>
        </p:txBody>
      </p:sp>
      <p:sp>
        <p:nvSpPr>
          <p:cNvPr id="6" name="TextBox 5">
            <a:extLst>
              <a:ext uri="{FF2B5EF4-FFF2-40B4-BE49-F238E27FC236}">
                <a16:creationId xmlns:a16="http://schemas.microsoft.com/office/drawing/2014/main" id="{24F4CFC4-EDD8-E64D-A039-EC0EDECDA15F}"/>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a:solidFill>
                  <a:srgbClr val="1C2045"/>
                </a:solidFill>
                <a:latin typeface="Arial" panose="020B0604020202020204" pitchFamily="34" charset="0"/>
                <a:cs typeface="Arial" panose="020B0604020202020204" pitchFamily="34" charset="0"/>
              </a:rPr>
              <a:pPr algn="ctr"/>
              <a:t>‹#›</a:t>
            </a:fld>
            <a:endParaRPr lang="en-US" sz="1400" dirty="0">
              <a:solidFill>
                <a:srgbClr val="1C2045"/>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5ED9A495-CF78-514F-AE1C-5DF65AC4A2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0187" y="368300"/>
            <a:ext cx="331200" cy="1218240"/>
          </a:xfrm>
          <a:prstGeom prst="rect">
            <a:avLst/>
          </a:prstGeom>
        </p:spPr>
      </p:pic>
      <p:sp>
        <p:nvSpPr>
          <p:cNvPr id="10" name="Title 9">
            <a:extLst>
              <a:ext uri="{FF2B5EF4-FFF2-40B4-BE49-F238E27FC236}">
                <a16:creationId xmlns:a16="http://schemas.microsoft.com/office/drawing/2014/main" id="{645F825B-ED58-8740-91D2-9FD35ECEEE2F}"/>
              </a:ext>
            </a:extLst>
          </p:cNvPr>
          <p:cNvSpPr>
            <a:spLocks noGrp="1"/>
          </p:cNvSpPr>
          <p:nvPr>
            <p:ph type="title"/>
          </p:nvPr>
        </p:nvSpPr>
        <p:spPr>
          <a:xfrm>
            <a:off x="1524000" y="365125"/>
            <a:ext cx="5040313" cy="5980811"/>
          </a:xfrm>
          <a:prstGeom prst="rect">
            <a:avLst/>
          </a:prstGeom>
        </p:spPr>
        <p:txBody>
          <a:bodyPr/>
          <a:lstStyle>
            <a:lvl1pPr>
              <a:defRPr sz="5400" b="1">
                <a:latin typeface="Georgia" panose="02040502050405020303" pitchFamily="18" charset="0"/>
              </a:defRPr>
            </a:lvl1pPr>
          </a:lstStyle>
          <a:p>
            <a:r>
              <a:rPr lang="en-US" dirty="0"/>
              <a:t>Click to edit Master title style</a:t>
            </a:r>
          </a:p>
        </p:txBody>
      </p:sp>
      <p:pic>
        <p:nvPicPr>
          <p:cNvPr id="8" name="Graphic 7">
            <a:extLst>
              <a:ext uri="{FF2B5EF4-FFF2-40B4-BE49-F238E27FC236}">
                <a16:creationId xmlns:a16="http://schemas.microsoft.com/office/drawing/2014/main" id="{48F91035-8C78-4FC5-B4D9-FC3844E44B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638582">
            <a:off x="-2675319" y="-3744962"/>
            <a:ext cx="18479265" cy="18479265"/>
          </a:xfrm>
          <a:prstGeom prst="rect">
            <a:avLst/>
          </a:prstGeom>
        </p:spPr>
      </p:pic>
    </p:spTree>
    <p:extLst>
      <p:ext uri="{BB962C8B-B14F-4D97-AF65-F5344CB8AC3E}">
        <p14:creationId xmlns:p14="http://schemas.microsoft.com/office/powerpoint/2010/main" val="3706396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0F7891B6-6F0F-4A43-8BF7-7E587B00BB3E}"/>
              </a:ext>
            </a:extLst>
          </p:cNvPr>
          <p:cNvSpPr>
            <a:spLocks noGrp="1"/>
          </p:cNvSpPr>
          <p:nvPr>
            <p:ph type="body" sz="quarter" idx="11"/>
          </p:nvPr>
        </p:nvSpPr>
        <p:spPr>
          <a:xfrm>
            <a:off x="6751983"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9684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 -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0F7891B6-6F0F-4A43-8BF7-7E587B00BB3E}"/>
              </a:ext>
            </a:extLst>
          </p:cNvPr>
          <p:cNvSpPr>
            <a:spLocks noGrp="1"/>
          </p:cNvSpPr>
          <p:nvPr>
            <p:ph type="body" sz="quarter" idx="11"/>
          </p:nvPr>
        </p:nvSpPr>
        <p:spPr>
          <a:xfrm>
            <a:off x="6751983" y="960438"/>
            <a:ext cx="3695700" cy="5492750"/>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3750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Two Images -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68DFEE63-202F-C842-9781-EE221CE06F7A}"/>
              </a:ext>
            </a:extLst>
          </p:cNvPr>
          <p:cNvSpPr>
            <a:spLocks noGrp="1"/>
          </p:cNvSpPr>
          <p:nvPr>
            <p:ph type="pic" sz="quarter" idx="11"/>
          </p:nvPr>
        </p:nvSpPr>
        <p:spPr>
          <a:xfrm>
            <a:off x="6743700" y="960438"/>
            <a:ext cx="5051425" cy="264795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A9CC474D-2AD6-8B41-B978-A6622A63C0FD}"/>
              </a:ext>
            </a:extLst>
          </p:cNvPr>
          <p:cNvSpPr>
            <a:spLocks noGrp="1"/>
          </p:cNvSpPr>
          <p:nvPr>
            <p:ph type="pic" sz="quarter" idx="12"/>
          </p:nvPr>
        </p:nvSpPr>
        <p:spPr>
          <a:xfrm>
            <a:off x="6743700" y="3795713"/>
            <a:ext cx="5051425" cy="2657475"/>
          </a:xfrm>
          <a:prstGeom prst="rect">
            <a:avLst/>
          </a:prstGeom>
        </p:spPr>
        <p:txBody>
          <a:bodyPr/>
          <a:lstStyle/>
          <a:p>
            <a:endParaRPr lang="en-US"/>
          </a:p>
        </p:txBody>
      </p:sp>
    </p:spTree>
    <p:extLst>
      <p:ext uri="{BB962C8B-B14F-4D97-AF65-F5344CB8AC3E}">
        <p14:creationId xmlns:p14="http://schemas.microsoft.com/office/powerpoint/2010/main" val="1678770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Four Images - Teal">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E4FA76B6-1A82-C04E-94EE-B992A37CB368}"/>
              </a:ext>
            </a:extLst>
          </p:cNvPr>
          <p:cNvSpPr>
            <a:spLocks noGrp="1"/>
          </p:cNvSpPr>
          <p:nvPr>
            <p:ph type="pic" sz="quarter" idx="11"/>
          </p:nvPr>
        </p:nvSpPr>
        <p:spPr>
          <a:xfrm>
            <a:off x="6743700" y="960438"/>
            <a:ext cx="5051425" cy="2647950"/>
          </a:xfrm>
          <a:prstGeom prst="rect">
            <a:avLst/>
          </a:prstGeom>
        </p:spPr>
        <p:txBody>
          <a:bodyPr/>
          <a:lstStyle/>
          <a:p>
            <a:endParaRPr lang="en-US"/>
          </a:p>
        </p:txBody>
      </p:sp>
      <p:sp>
        <p:nvSpPr>
          <p:cNvPr id="4" name="Picture Placeholder 9">
            <a:extLst>
              <a:ext uri="{FF2B5EF4-FFF2-40B4-BE49-F238E27FC236}">
                <a16:creationId xmlns:a16="http://schemas.microsoft.com/office/drawing/2014/main" id="{36E2E6D7-FADC-7B42-93BB-93DE8F1A59F7}"/>
              </a:ext>
            </a:extLst>
          </p:cNvPr>
          <p:cNvSpPr>
            <a:spLocks noGrp="1"/>
          </p:cNvSpPr>
          <p:nvPr>
            <p:ph type="pic" sz="quarter" idx="12"/>
          </p:nvPr>
        </p:nvSpPr>
        <p:spPr>
          <a:xfrm>
            <a:off x="6743700" y="3795713"/>
            <a:ext cx="5051425" cy="2657475"/>
          </a:xfrm>
          <a:prstGeom prst="rect">
            <a:avLst/>
          </a:prstGeom>
        </p:spPr>
        <p:txBody>
          <a:bodyPr/>
          <a:lstStyle/>
          <a:p>
            <a:endParaRPr lang="en-US"/>
          </a:p>
        </p:txBody>
      </p:sp>
      <p:sp>
        <p:nvSpPr>
          <p:cNvPr id="5" name="Title 1">
            <a:extLst>
              <a:ext uri="{FF2B5EF4-FFF2-40B4-BE49-F238E27FC236}">
                <a16:creationId xmlns:a16="http://schemas.microsoft.com/office/drawing/2014/main" id="{B072F84B-4387-B44C-9B66-819E2208D96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6" name="Picture Placeholder 7">
            <a:extLst>
              <a:ext uri="{FF2B5EF4-FFF2-40B4-BE49-F238E27FC236}">
                <a16:creationId xmlns:a16="http://schemas.microsoft.com/office/drawing/2014/main" id="{3335236C-FE91-CE4B-9CB6-6D2C537BE8D1}"/>
              </a:ext>
            </a:extLst>
          </p:cNvPr>
          <p:cNvSpPr>
            <a:spLocks noGrp="1"/>
          </p:cNvSpPr>
          <p:nvPr>
            <p:ph type="pic" sz="quarter" idx="13"/>
          </p:nvPr>
        </p:nvSpPr>
        <p:spPr>
          <a:xfrm>
            <a:off x="1511943" y="960438"/>
            <a:ext cx="5051425" cy="2647950"/>
          </a:xfrm>
          <a:prstGeom prst="rect">
            <a:avLst/>
          </a:prstGeom>
        </p:spPr>
        <p:txBody>
          <a:bodyPr/>
          <a:lstStyle/>
          <a:p>
            <a:endParaRPr lang="en-US"/>
          </a:p>
        </p:txBody>
      </p:sp>
      <p:sp>
        <p:nvSpPr>
          <p:cNvPr id="7" name="Picture Placeholder 9">
            <a:extLst>
              <a:ext uri="{FF2B5EF4-FFF2-40B4-BE49-F238E27FC236}">
                <a16:creationId xmlns:a16="http://schemas.microsoft.com/office/drawing/2014/main" id="{7A590693-F320-A142-89E5-CD39A49E40E5}"/>
              </a:ext>
            </a:extLst>
          </p:cNvPr>
          <p:cNvSpPr>
            <a:spLocks noGrp="1"/>
          </p:cNvSpPr>
          <p:nvPr>
            <p:ph type="pic" sz="quarter" idx="14"/>
          </p:nvPr>
        </p:nvSpPr>
        <p:spPr>
          <a:xfrm>
            <a:off x="1511943" y="3795713"/>
            <a:ext cx="5051425" cy="2657475"/>
          </a:xfrm>
          <a:prstGeom prst="rect">
            <a:avLst/>
          </a:prstGeom>
        </p:spPr>
        <p:txBody>
          <a:bodyPr/>
          <a:lstStyle/>
          <a:p>
            <a:endParaRPr lang="en-US"/>
          </a:p>
        </p:txBody>
      </p:sp>
    </p:spTree>
    <p:extLst>
      <p:ext uri="{BB962C8B-B14F-4D97-AF65-F5344CB8AC3E}">
        <p14:creationId xmlns:p14="http://schemas.microsoft.com/office/powerpoint/2010/main" val="2834760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Full Image - Tea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3A6B4D-C1E2-BE43-B731-6A8D6216F152}"/>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1511943" y="960438"/>
            <a:ext cx="10283182" cy="5492750"/>
          </a:xfrm>
          <a:prstGeom prst="rect">
            <a:avLst/>
          </a:prstGeom>
        </p:spPr>
        <p:txBody>
          <a:bodyPr/>
          <a:lstStyle/>
          <a:p>
            <a:endParaRPr lang="en-US"/>
          </a:p>
        </p:txBody>
      </p:sp>
    </p:spTree>
    <p:extLst>
      <p:ext uri="{BB962C8B-B14F-4D97-AF65-F5344CB8AC3E}">
        <p14:creationId xmlns:p14="http://schemas.microsoft.com/office/powerpoint/2010/main" val="861570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Size Image - Teal">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868100" y="0"/>
            <a:ext cx="11323899" cy="6858000"/>
          </a:xfrm>
          <a:prstGeom prst="rect">
            <a:avLst/>
          </a:prstGeom>
        </p:spPr>
        <p:txBody>
          <a:bodyPr/>
          <a:lstStyle/>
          <a:p>
            <a:endParaRPr lang="en-US"/>
          </a:p>
        </p:txBody>
      </p:sp>
    </p:spTree>
    <p:extLst>
      <p:ext uri="{BB962C8B-B14F-4D97-AF65-F5344CB8AC3E}">
        <p14:creationId xmlns:p14="http://schemas.microsoft.com/office/powerpoint/2010/main" val="430756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 Slide -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8AB09-56DB-204F-AD2E-BE8FBF8C7174}"/>
              </a:ext>
            </a:extLst>
          </p:cNvPr>
          <p:cNvSpPr/>
          <p:nvPr userDrawn="1"/>
        </p:nvSpPr>
        <p:spPr>
          <a:xfrm>
            <a:off x="0" y="0"/>
            <a:ext cx="12192000" cy="6858000"/>
          </a:xfrm>
          <a:prstGeom prst="rect">
            <a:avLst/>
          </a:prstGeom>
          <a:solidFill>
            <a:srgbClr val="3DA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Graphic 6">
            <a:extLst>
              <a:ext uri="{FF2B5EF4-FFF2-40B4-BE49-F238E27FC236}">
                <a16:creationId xmlns:a16="http://schemas.microsoft.com/office/drawing/2014/main" id="{A621043A-10E6-459E-9C1A-EE99973374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961894">
            <a:off x="-3602499" y="-6356925"/>
            <a:ext cx="14274349" cy="14274349"/>
          </a:xfrm>
          <a:prstGeom prst="rect">
            <a:avLst/>
          </a:prstGeom>
        </p:spPr>
      </p:pic>
      <p:pic>
        <p:nvPicPr>
          <p:cNvPr id="8" name="Graphic 7">
            <a:extLst>
              <a:ext uri="{FF2B5EF4-FFF2-40B4-BE49-F238E27FC236}">
                <a16:creationId xmlns:a16="http://schemas.microsoft.com/office/drawing/2014/main" id="{8D4A8111-5C55-46D4-9208-9D943F88EE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70609">
            <a:off x="-1459038" y="-1598594"/>
            <a:ext cx="19360329" cy="19360329"/>
          </a:xfrm>
          <a:prstGeom prst="rect">
            <a:avLst/>
          </a:prstGeom>
        </p:spPr>
      </p:pic>
      <p:sp>
        <p:nvSpPr>
          <p:cNvPr id="11" name="Title 1">
            <a:extLst>
              <a:ext uri="{FF2B5EF4-FFF2-40B4-BE49-F238E27FC236}">
                <a16:creationId xmlns:a16="http://schemas.microsoft.com/office/drawing/2014/main" id="{554936CB-F58F-2F4E-9CF1-1FB8F812003E}"/>
              </a:ext>
            </a:extLst>
          </p:cNvPr>
          <p:cNvSpPr txBox="1">
            <a:spLocks/>
          </p:cNvSpPr>
          <p:nvPr userDrawn="1"/>
        </p:nvSpPr>
        <p:spPr>
          <a:xfrm>
            <a:off x="2570545" y="2766218"/>
            <a:ext cx="7050911" cy="1325563"/>
          </a:xfrm>
          <a:prstGeom prst="rect">
            <a:avLst/>
          </a:prstGeom>
          <a:ln>
            <a:solidFill>
              <a:schemeClr val="accent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Bef>
                <a:spcPts val="0"/>
              </a:spcBef>
            </a:pPr>
            <a:r>
              <a:rPr lang="en-US" sz="4800" b="1" dirty="0">
                <a:solidFill>
                  <a:srgbClr val="FFFFFF"/>
                </a:solidFill>
                <a:latin typeface="Georgia" panose="02040502050405020303" pitchFamily="18" charset="0"/>
              </a:rPr>
              <a:t>Together,</a:t>
            </a:r>
            <a:br>
              <a:rPr lang="en-US" sz="4800" b="1" dirty="0">
                <a:solidFill>
                  <a:srgbClr val="FFFFFF"/>
                </a:solidFill>
                <a:latin typeface="Georgia" panose="02040502050405020303" pitchFamily="18" charset="0"/>
              </a:rPr>
            </a:br>
            <a:r>
              <a:rPr lang="en-US" sz="4800" b="1" dirty="0">
                <a:solidFill>
                  <a:srgbClr val="FFFFFF"/>
                </a:solidFill>
                <a:latin typeface="Georgia" panose="02040502050405020303" pitchFamily="18" charset="0"/>
              </a:rPr>
              <a:t>we are pharmacy.</a:t>
            </a:r>
          </a:p>
        </p:txBody>
      </p:sp>
      <p:pic>
        <p:nvPicPr>
          <p:cNvPr id="12" name="Graphic 11">
            <a:extLst>
              <a:ext uri="{FF2B5EF4-FFF2-40B4-BE49-F238E27FC236}">
                <a16:creationId xmlns:a16="http://schemas.microsoft.com/office/drawing/2014/main" id="{E5FB0777-8587-EE4D-98F1-54E7F505DB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368301"/>
            <a:ext cx="2796240" cy="823892"/>
          </a:xfrm>
          <a:prstGeom prst="rect">
            <a:avLst/>
          </a:prstGeom>
        </p:spPr>
      </p:pic>
      <p:pic>
        <p:nvPicPr>
          <p:cNvPr id="14" name="Graphic 13">
            <a:extLst>
              <a:ext uri="{FF2B5EF4-FFF2-40B4-BE49-F238E27FC236}">
                <a16:creationId xmlns:a16="http://schemas.microsoft.com/office/drawing/2014/main" id="{1B258BFB-CB68-B542-9502-BCA058AAE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114" y="5795607"/>
            <a:ext cx="606998" cy="657581"/>
          </a:xfrm>
          <a:prstGeom prst="rect">
            <a:avLst/>
          </a:prstGeom>
        </p:spPr>
      </p:pic>
    </p:spTree>
    <p:extLst>
      <p:ext uri="{BB962C8B-B14F-4D97-AF65-F5344CB8AC3E}">
        <p14:creationId xmlns:p14="http://schemas.microsoft.com/office/powerpoint/2010/main" val="1827159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B2DA-573B-2441-9465-99A62C2A40D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B1793FC-440D-214F-B385-D7D65BC81D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E07B0EC-12A1-5B46-8DB3-D825F7FB6299}"/>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5" name="Footer Placeholder 4">
            <a:extLst>
              <a:ext uri="{FF2B5EF4-FFF2-40B4-BE49-F238E27FC236}">
                <a16:creationId xmlns:a16="http://schemas.microsoft.com/office/drawing/2014/main" id="{89A90100-E490-064A-AC1A-AF0715BD8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4046D-6140-6F46-85FD-9B44C803E27D}"/>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226010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0F7891B6-6F0F-4A43-8BF7-7E587B00BB3E}"/>
              </a:ext>
            </a:extLst>
          </p:cNvPr>
          <p:cNvSpPr>
            <a:spLocks noGrp="1"/>
          </p:cNvSpPr>
          <p:nvPr>
            <p:ph type="body" sz="quarter" idx="11"/>
          </p:nvPr>
        </p:nvSpPr>
        <p:spPr>
          <a:xfrm>
            <a:off x="6751983"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1650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01BB2-D02D-3A4F-A975-2B3A1108F11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811D32-39EB-944E-9258-B56FA9BEC69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2B9114-7543-804C-9A26-596D1111485A}"/>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5" name="Footer Placeholder 4">
            <a:extLst>
              <a:ext uri="{FF2B5EF4-FFF2-40B4-BE49-F238E27FC236}">
                <a16:creationId xmlns:a16="http://schemas.microsoft.com/office/drawing/2014/main" id="{E5194635-5AA0-E045-8DAD-37A063BBF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072D7-FCEA-484B-B359-C168EEDEEEE9}"/>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2792843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48C0-CDF1-BB49-8FD7-45202ADBFB3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5CD70DD-1A26-D449-BC71-60BBCD69CB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06CCF7-7087-174B-9445-1C742AFB89E3}"/>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5" name="Footer Placeholder 4">
            <a:extLst>
              <a:ext uri="{FF2B5EF4-FFF2-40B4-BE49-F238E27FC236}">
                <a16:creationId xmlns:a16="http://schemas.microsoft.com/office/drawing/2014/main" id="{EC3A01E8-4DA6-224D-963D-271F53899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0671A-25B1-A44C-824C-23760263FC0F}"/>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218920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95C7-AF8F-DC44-9A1B-CC1A527FC4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623905A-14C6-AD4C-AD61-CE6B57BA247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21AE7BF-7830-B34C-AE10-CD067CE31B2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8440EE-A033-3540-986B-8F80D1C1B72A}"/>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6" name="Footer Placeholder 5">
            <a:extLst>
              <a:ext uri="{FF2B5EF4-FFF2-40B4-BE49-F238E27FC236}">
                <a16:creationId xmlns:a16="http://schemas.microsoft.com/office/drawing/2014/main" id="{53C7D010-A8F5-644B-B2F3-62BA6A230E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A8425-CEC8-A248-BFA8-CD237E8B316F}"/>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3763479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BFA7-DFE3-A548-AB94-D3AFF165FD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C1FAC14-BB2D-B244-BBB3-900F406FE8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ACD98E-FFC9-2046-9AF2-1B5183904D9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ECCDC0C-E0E4-0F48-A3F5-E0B6C00E3E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C35CE7-BF87-8548-88AC-64F73B82B11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0F51994-3FAE-6E4F-B82D-D7FB4FC629CC}"/>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8" name="Footer Placeholder 7">
            <a:extLst>
              <a:ext uri="{FF2B5EF4-FFF2-40B4-BE49-F238E27FC236}">
                <a16:creationId xmlns:a16="http://schemas.microsoft.com/office/drawing/2014/main" id="{9BC740DB-CE22-8544-8EEE-785FA1659E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39C748-5B32-6D44-932A-AC9474A92667}"/>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1905664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2C33-7D31-1549-8D31-6C97AE59862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D6C3590-B4CB-4446-B30C-947A5DB361FA}"/>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4" name="Footer Placeholder 3">
            <a:extLst>
              <a:ext uri="{FF2B5EF4-FFF2-40B4-BE49-F238E27FC236}">
                <a16:creationId xmlns:a16="http://schemas.microsoft.com/office/drawing/2014/main" id="{985B9D57-F7AC-C942-9F93-5B1D49822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846D46-1215-DF48-A177-B4F2EBC0C49F}"/>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939317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2C0DF6-FF02-1D4F-B71F-EFD2FC39647E}"/>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3" name="Footer Placeholder 2">
            <a:extLst>
              <a:ext uri="{FF2B5EF4-FFF2-40B4-BE49-F238E27FC236}">
                <a16:creationId xmlns:a16="http://schemas.microsoft.com/office/drawing/2014/main" id="{626C2E1B-09A0-394F-BF3B-E85A58261D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2BE639-182A-3144-8B74-034478FA114E}"/>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453118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3F5B-9DB5-CC4F-9061-3DF3E2EB40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71450E5-7C2A-4D4D-BC37-D82AB67F22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9A04FDA-8BC0-FE42-91B9-0354B02FC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55B112-593D-D44A-83BE-3A4D1C6F1A53}"/>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6" name="Footer Placeholder 5">
            <a:extLst>
              <a:ext uri="{FF2B5EF4-FFF2-40B4-BE49-F238E27FC236}">
                <a16:creationId xmlns:a16="http://schemas.microsoft.com/office/drawing/2014/main" id="{99B97079-945D-104C-8E6D-CA7618CFCB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96D29-B983-9F43-AA5A-1A02A5DF2282}"/>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341913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1D5A-FFDB-AD4C-9374-6FE1B6CFFE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BC583F7-25F0-6D48-A902-D96FAD6401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810FED-43A2-6741-8D89-AFF260132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0B62FF8-CF12-C548-9B5F-84F3CDE80C2B}"/>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6" name="Footer Placeholder 5">
            <a:extLst>
              <a:ext uri="{FF2B5EF4-FFF2-40B4-BE49-F238E27FC236}">
                <a16:creationId xmlns:a16="http://schemas.microsoft.com/office/drawing/2014/main" id="{0CFED4B8-9326-9845-8FFF-AD35F254B1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06D17-EBF4-EE42-85A8-2555C289710B}"/>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3907515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B36F-DDCC-8D44-86F9-D880A02E65E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A2671B4-15AF-B746-A8AB-83F428C0A5F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929356-945C-474F-AC51-24A2E6340DA2}"/>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5" name="Footer Placeholder 4">
            <a:extLst>
              <a:ext uri="{FF2B5EF4-FFF2-40B4-BE49-F238E27FC236}">
                <a16:creationId xmlns:a16="http://schemas.microsoft.com/office/drawing/2014/main" id="{57A92BD2-D320-8743-A43C-68EB5EBB2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8C0EC-406F-DD49-9003-F311582D61B1}"/>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4241761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36B6EC-FC38-CA49-92B3-A51FB0E2D6D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9F877BD-B695-9D48-AF9D-4178F8E9FB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33E025-E7F4-0243-A1D7-BD3BB08197A1}"/>
              </a:ext>
            </a:extLst>
          </p:cNvPr>
          <p:cNvSpPr>
            <a:spLocks noGrp="1"/>
          </p:cNvSpPr>
          <p:nvPr>
            <p:ph type="dt" sz="half" idx="10"/>
          </p:nvPr>
        </p:nvSpPr>
        <p:spPr/>
        <p:txBody>
          <a:bodyPr/>
          <a:lstStyle/>
          <a:p>
            <a:fld id="{1DCD31A9-FD8A-8A4D-A196-7F58306410B0}" type="datetimeFigureOut">
              <a:rPr lang="en-US" smtClean="0"/>
              <a:t>11/3/2021</a:t>
            </a:fld>
            <a:endParaRPr lang="en-US"/>
          </a:p>
        </p:txBody>
      </p:sp>
      <p:sp>
        <p:nvSpPr>
          <p:cNvPr id="5" name="Footer Placeholder 4">
            <a:extLst>
              <a:ext uri="{FF2B5EF4-FFF2-40B4-BE49-F238E27FC236}">
                <a16:creationId xmlns:a16="http://schemas.microsoft.com/office/drawing/2014/main" id="{D7434D94-1E83-5649-BFCB-BE57E9F46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E2A7D-91FD-5743-ABDB-16A43FEA8430}"/>
              </a:ext>
            </a:extLst>
          </p:cNvPr>
          <p:cNvSpPr>
            <a:spLocks noGrp="1"/>
          </p:cNvSpPr>
          <p:nvPr>
            <p:ph type="sldNum" sz="quarter" idx="12"/>
          </p:nvPr>
        </p:nvSpPr>
        <p:spPr/>
        <p:txBody>
          <a:bodyPr/>
          <a:lstStyle/>
          <a:p>
            <a:fld id="{B504D2A3-FF2C-DC4B-A06C-8FD92C723F88}" type="slidenum">
              <a:rPr lang="en-US" smtClean="0"/>
              <a:t>‹#›</a:t>
            </a:fld>
            <a:endParaRPr lang="en-US"/>
          </a:p>
        </p:txBody>
      </p:sp>
    </p:spTree>
    <p:extLst>
      <p:ext uri="{BB962C8B-B14F-4D97-AF65-F5344CB8AC3E}">
        <p14:creationId xmlns:p14="http://schemas.microsoft.com/office/powerpoint/2010/main" val="1106950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Tex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0F7891B6-6F0F-4A43-8BF7-7E587B00BB3E}"/>
              </a:ext>
            </a:extLst>
          </p:cNvPr>
          <p:cNvSpPr>
            <a:spLocks noGrp="1"/>
          </p:cNvSpPr>
          <p:nvPr>
            <p:ph type="body" sz="quarter" idx="11"/>
          </p:nvPr>
        </p:nvSpPr>
        <p:spPr>
          <a:xfrm>
            <a:off x="6751983" y="960438"/>
            <a:ext cx="3695700" cy="5492750"/>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543922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Full Image - Purp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3A6B4D-C1E2-BE43-B731-6A8D6216F152}"/>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1511943" y="960438"/>
            <a:ext cx="10283182" cy="5492750"/>
          </a:xfrm>
          <a:prstGeom prst="rect">
            <a:avLst/>
          </a:prstGeom>
        </p:spPr>
        <p:txBody>
          <a:bodyPr/>
          <a:lstStyle/>
          <a:p>
            <a:endParaRPr lang="en-US"/>
          </a:p>
        </p:txBody>
      </p:sp>
    </p:spTree>
    <p:extLst>
      <p:ext uri="{BB962C8B-B14F-4D97-AF65-F5344CB8AC3E}">
        <p14:creationId xmlns:p14="http://schemas.microsoft.com/office/powerpoint/2010/main" val="3815184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RPS Titl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8AB09-56DB-204F-AD2E-BE8FBF8C717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Graphic 7">
            <a:extLst>
              <a:ext uri="{FF2B5EF4-FFF2-40B4-BE49-F238E27FC236}">
                <a16:creationId xmlns:a16="http://schemas.microsoft.com/office/drawing/2014/main" id="{A6FC039B-CF71-4574-B8D1-1A224649566E}"/>
              </a:ext>
            </a:extLst>
          </p:cNvPr>
          <p:cNvPicPr>
            <a:picLocks noChangeAspect="1"/>
          </p:cNvPicPr>
          <p:nvPr userDrawn="1"/>
        </p:nvPicPr>
        <p:blipFill>
          <a:blip r:embed="rId2">
            <a:alphaModFix amt="51000"/>
            <a:extLst>
              <a:ext uri="{96DAC541-7B7A-43D3-8B79-37D633B846F1}">
                <asvg:svgBlip xmlns:asvg="http://schemas.microsoft.com/office/drawing/2016/SVG/main" r:embed="rId3"/>
              </a:ext>
            </a:extLst>
          </a:blip>
          <a:stretch>
            <a:fillRect/>
          </a:stretch>
        </p:blipFill>
        <p:spPr>
          <a:xfrm rot="20212773">
            <a:off x="-4284890" y="-8363820"/>
            <a:ext cx="22453421" cy="22453421"/>
          </a:xfrm>
          <a:prstGeom prst="rect">
            <a:avLst/>
          </a:prstGeom>
        </p:spPr>
      </p:pic>
      <p:sp>
        <p:nvSpPr>
          <p:cNvPr id="17" name="Text Placeholder 16">
            <a:extLst>
              <a:ext uri="{FF2B5EF4-FFF2-40B4-BE49-F238E27FC236}">
                <a16:creationId xmlns:a16="http://schemas.microsoft.com/office/drawing/2014/main" id="{97DADA5F-0744-444A-98FE-9E48FBC2C94C}"/>
              </a:ext>
            </a:extLst>
          </p:cNvPr>
          <p:cNvSpPr>
            <a:spLocks noGrp="1"/>
          </p:cNvSpPr>
          <p:nvPr>
            <p:ph type="body" sz="quarter" idx="10"/>
          </p:nvPr>
        </p:nvSpPr>
        <p:spPr>
          <a:xfrm>
            <a:off x="4000500" y="3982315"/>
            <a:ext cx="4191000" cy="588962"/>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pPr lvl="0"/>
            <a:endParaRPr lang="en-US" dirty="0"/>
          </a:p>
        </p:txBody>
      </p:sp>
      <p:pic>
        <p:nvPicPr>
          <p:cNvPr id="12" name="Graphic 11">
            <a:extLst>
              <a:ext uri="{FF2B5EF4-FFF2-40B4-BE49-F238E27FC236}">
                <a16:creationId xmlns:a16="http://schemas.microsoft.com/office/drawing/2014/main" id="{E5FB0777-8587-EE4D-98F1-54E7F505DB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368301"/>
            <a:ext cx="2796240" cy="823892"/>
          </a:xfrm>
          <a:prstGeom prst="rect">
            <a:avLst/>
          </a:prstGeom>
        </p:spPr>
      </p:pic>
      <p:pic>
        <p:nvPicPr>
          <p:cNvPr id="14" name="Graphic 13">
            <a:extLst>
              <a:ext uri="{FF2B5EF4-FFF2-40B4-BE49-F238E27FC236}">
                <a16:creationId xmlns:a16="http://schemas.microsoft.com/office/drawing/2014/main" id="{1B258BFB-CB68-B542-9502-BCA058AAE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114" y="5795607"/>
            <a:ext cx="606998" cy="657581"/>
          </a:xfrm>
          <a:prstGeom prst="rect">
            <a:avLst/>
          </a:prstGeom>
        </p:spPr>
      </p:pic>
      <p:sp>
        <p:nvSpPr>
          <p:cNvPr id="7" name="Title 6">
            <a:extLst>
              <a:ext uri="{FF2B5EF4-FFF2-40B4-BE49-F238E27FC236}">
                <a16:creationId xmlns:a16="http://schemas.microsoft.com/office/drawing/2014/main" id="{8F94054F-6EED-E54F-B7C6-0E94A8B00666}"/>
              </a:ext>
            </a:extLst>
          </p:cNvPr>
          <p:cNvSpPr>
            <a:spLocks noGrp="1"/>
          </p:cNvSpPr>
          <p:nvPr>
            <p:ph type="title"/>
          </p:nvPr>
        </p:nvSpPr>
        <p:spPr>
          <a:xfrm>
            <a:off x="2171976" y="2371725"/>
            <a:ext cx="7556500" cy="1325563"/>
          </a:xfrm>
          <a:prstGeom prst="rect">
            <a:avLst/>
          </a:prstGeom>
          <a:noFill/>
        </p:spPr>
        <p:txBody>
          <a:bodyPr/>
          <a:lstStyle>
            <a:lvl1pPr algn="ctr">
              <a:defRPr sz="4800" b="1">
                <a:solidFill>
                  <a:schemeClr val="bg1"/>
                </a:solidFill>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1563338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0F7891B6-6F0F-4A43-8BF7-7E587B00BB3E}"/>
              </a:ext>
            </a:extLst>
          </p:cNvPr>
          <p:cNvSpPr>
            <a:spLocks noGrp="1"/>
          </p:cNvSpPr>
          <p:nvPr>
            <p:ph type="body" sz="quarter" idx="11"/>
          </p:nvPr>
        </p:nvSpPr>
        <p:spPr>
          <a:xfrm>
            <a:off x="6751983"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165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arge Tex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7066416" cy="5492750"/>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17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Two Images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4000" y="960438"/>
            <a:ext cx="3695700" cy="5492750"/>
          </a:xfrm>
          <a:prstGeom prst="rect">
            <a:avLst/>
          </a:prstGeom>
        </p:spPr>
        <p:txBody>
          <a:bodyPr/>
          <a:lstStyle>
            <a:lvl1pPr>
              <a:defRPr sz="14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68DFEE63-202F-C842-9781-EE221CE06F7A}"/>
              </a:ext>
            </a:extLst>
          </p:cNvPr>
          <p:cNvSpPr>
            <a:spLocks noGrp="1"/>
          </p:cNvSpPr>
          <p:nvPr>
            <p:ph type="pic" sz="quarter" idx="11"/>
          </p:nvPr>
        </p:nvSpPr>
        <p:spPr>
          <a:xfrm>
            <a:off x="6743700" y="960438"/>
            <a:ext cx="5051425" cy="264795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A9CC474D-2AD6-8B41-B978-A6622A63C0FD}"/>
              </a:ext>
            </a:extLst>
          </p:cNvPr>
          <p:cNvSpPr>
            <a:spLocks noGrp="1"/>
          </p:cNvSpPr>
          <p:nvPr>
            <p:ph type="pic" sz="quarter" idx="12"/>
          </p:nvPr>
        </p:nvSpPr>
        <p:spPr>
          <a:xfrm>
            <a:off x="6743700" y="3795713"/>
            <a:ext cx="5051425" cy="2657475"/>
          </a:xfrm>
          <a:prstGeom prst="rect">
            <a:avLst/>
          </a:prstGeom>
        </p:spPr>
        <p:txBody>
          <a:bodyPr/>
          <a:lstStyle/>
          <a:p>
            <a:endParaRPr lang="en-US"/>
          </a:p>
        </p:txBody>
      </p:sp>
    </p:spTree>
    <p:extLst>
      <p:ext uri="{BB962C8B-B14F-4D97-AF65-F5344CB8AC3E}">
        <p14:creationId xmlns:p14="http://schemas.microsoft.com/office/powerpoint/2010/main" val="298799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Images - Purple">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E4FA76B6-1A82-C04E-94EE-B992A37CB368}"/>
              </a:ext>
            </a:extLst>
          </p:cNvPr>
          <p:cNvSpPr>
            <a:spLocks noGrp="1"/>
          </p:cNvSpPr>
          <p:nvPr>
            <p:ph type="pic" sz="quarter" idx="11"/>
          </p:nvPr>
        </p:nvSpPr>
        <p:spPr>
          <a:xfrm>
            <a:off x="6743700" y="960438"/>
            <a:ext cx="5051425" cy="2647950"/>
          </a:xfrm>
          <a:prstGeom prst="rect">
            <a:avLst/>
          </a:prstGeom>
        </p:spPr>
        <p:txBody>
          <a:bodyPr/>
          <a:lstStyle/>
          <a:p>
            <a:endParaRPr lang="en-US"/>
          </a:p>
        </p:txBody>
      </p:sp>
      <p:sp>
        <p:nvSpPr>
          <p:cNvPr id="4" name="Picture Placeholder 9">
            <a:extLst>
              <a:ext uri="{FF2B5EF4-FFF2-40B4-BE49-F238E27FC236}">
                <a16:creationId xmlns:a16="http://schemas.microsoft.com/office/drawing/2014/main" id="{36E2E6D7-FADC-7B42-93BB-93DE8F1A59F7}"/>
              </a:ext>
            </a:extLst>
          </p:cNvPr>
          <p:cNvSpPr>
            <a:spLocks noGrp="1"/>
          </p:cNvSpPr>
          <p:nvPr>
            <p:ph type="pic" sz="quarter" idx="12"/>
          </p:nvPr>
        </p:nvSpPr>
        <p:spPr>
          <a:xfrm>
            <a:off x="6743700" y="3795713"/>
            <a:ext cx="5051425" cy="2657475"/>
          </a:xfrm>
          <a:prstGeom prst="rect">
            <a:avLst/>
          </a:prstGeom>
        </p:spPr>
        <p:txBody>
          <a:bodyPr/>
          <a:lstStyle/>
          <a:p>
            <a:endParaRPr lang="en-US"/>
          </a:p>
        </p:txBody>
      </p:sp>
      <p:sp>
        <p:nvSpPr>
          <p:cNvPr id="5" name="Title 1">
            <a:extLst>
              <a:ext uri="{FF2B5EF4-FFF2-40B4-BE49-F238E27FC236}">
                <a16:creationId xmlns:a16="http://schemas.microsoft.com/office/drawing/2014/main" id="{B072F84B-4387-B44C-9B66-819E2208D96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6" name="Picture Placeholder 7">
            <a:extLst>
              <a:ext uri="{FF2B5EF4-FFF2-40B4-BE49-F238E27FC236}">
                <a16:creationId xmlns:a16="http://schemas.microsoft.com/office/drawing/2014/main" id="{3335236C-FE91-CE4B-9CB6-6D2C537BE8D1}"/>
              </a:ext>
            </a:extLst>
          </p:cNvPr>
          <p:cNvSpPr>
            <a:spLocks noGrp="1"/>
          </p:cNvSpPr>
          <p:nvPr>
            <p:ph type="pic" sz="quarter" idx="13"/>
          </p:nvPr>
        </p:nvSpPr>
        <p:spPr>
          <a:xfrm>
            <a:off x="1511943" y="960438"/>
            <a:ext cx="5051425" cy="2647950"/>
          </a:xfrm>
          <a:prstGeom prst="rect">
            <a:avLst/>
          </a:prstGeom>
        </p:spPr>
        <p:txBody>
          <a:bodyPr/>
          <a:lstStyle/>
          <a:p>
            <a:endParaRPr lang="en-US"/>
          </a:p>
        </p:txBody>
      </p:sp>
      <p:sp>
        <p:nvSpPr>
          <p:cNvPr id="7" name="Picture Placeholder 9">
            <a:extLst>
              <a:ext uri="{FF2B5EF4-FFF2-40B4-BE49-F238E27FC236}">
                <a16:creationId xmlns:a16="http://schemas.microsoft.com/office/drawing/2014/main" id="{7A590693-F320-A142-89E5-CD39A49E40E5}"/>
              </a:ext>
            </a:extLst>
          </p:cNvPr>
          <p:cNvSpPr>
            <a:spLocks noGrp="1"/>
          </p:cNvSpPr>
          <p:nvPr>
            <p:ph type="pic" sz="quarter" idx="14"/>
          </p:nvPr>
        </p:nvSpPr>
        <p:spPr>
          <a:xfrm>
            <a:off x="1511943" y="3795713"/>
            <a:ext cx="5051425" cy="2657475"/>
          </a:xfrm>
          <a:prstGeom prst="rect">
            <a:avLst/>
          </a:prstGeom>
        </p:spPr>
        <p:txBody>
          <a:bodyPr/>
          <a:lstStyle/>
          <a:p>
            <a:endParaRPr lang="en-US"/>
          </a:p>
        </p:txBody>
      </p:sp>
    </p:spTree>
    <p:extLst>
      <p:ext uri="{BB962C8B-B14F-4D97-AF65-F5344CB8AC3E}">
        <p14:creationId xmlns:p14="http://schemas.microsoft.com/office/powerpoint/2010/main" val="68169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Full Image - Purp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3A6B4D-C1E2-BE43-B731-6A8D6216F152}"/>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dirty="0"/>
              <a:t>Click to edit Master title style</a:t>
            </a:r>
          </a:p>
        </p:txBody>
      </p:sp>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1511943" y="960438"/>
            <a:ext cx="10283182" cy="5492750"/>
          </a:xfrm>
          <a:prstGeom prst="rect">
            <a:avLst/>
          </a:prstGeom>
        </p:spPr>
        <p:txBody>
          <a:bodyPr/>
          <a:lstStyle/>
          <a:p>
            <a:endParaRPr lang="en-US"/>
          </a:p>
        </p:txBody>
      </p:sp>
    </p:spTree>
    <p:extLst>
      <p:ext uri="{BB962C8B-B14F-4D97-AF65-F5344CB8AC3E}">
        <p14:creationId xmlns:p14="http://schemas.microsoft.com/office/powerpoint/2010/main" val="381518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ize Image - Purple">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868100" y="0"/>
            <a:ext cx="11323899" cy="6858000"/>
          </a:xfrm>
          <a:prstGeom prst="rect">
            <a:avLst/>
          </a:prstGeom>
        </p:spPr>
        <p:txBody>
          <a:bodyPr/>
          <a:lstStyle/>
          <a:p>
            <a:endParaRPr lang="en-US"/>
          </a:p>
        </p:txBody>
      </p:sp>
    </p:spTree>
    <p:extLst>
      <p:ext uri="{BB962C8B-B14F-4D97-AF65-F5344CB8AC3E}">
        <p14:creationId xmlns:p14="http://schemas.microsoft.com/office/powerpoint/2010/main" val="200426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2.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1.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2.sv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21.svg"/><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B9F103-3635-D04A-993A-B034A8BB1F4C}"/>
              </a:ext>
            </a:extLst>
          </p:cNvPr>
          <p:cNvSpPr>
            <a:spLocks/>
          </p:cNvSpPr>
          <p:nvPr userDrawn="1"/>
        </p:nvSpPr>
        <p:spPr>
          <a:xfrm flipH="1">
            <a:off x="-3" y="0"/>
            <a:ext cx="90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  </a:t>
            </a:r>
          </a:p>
        </p:txBody>
      </p:sp>
      <p:sp>
        <p:nvSpPr>
          <p:cNvPr id="12" name="TextBox 11">
            <a:extLst>
              <a:ext uri="{FF2B5EF4-FFF2-40B4-BE49-F238E27FC236}">
                <a16:creationId xmlns:a16="http://schemas.microsoft.com/office/drawing/2014/main" id="{47C2251D-175F-ED46-BE88-793AEEF6F610}"/>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a:solidFill>
                  <a:schemeClr val="bg1"/>
                </a:solidFill>
                <a:latin typeface="Arial" panose="020B0604020202020204" pitchFamily="34" charset="0"/>
                <a:cs typeface="Arial" panose="020B0604020202020204" pitchFamily="34" charset="0"/>
              </a:rPr>
              <a:pPr algn="ctr"/>
              <a:t>‹#›</a:t>
            </a:fld>
            <a:endParaRPr lang="en-US" sz="1400" dirty="0">
              <a:solidFill>
                <a:schemeClr val="bg1"/>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DAC3749D-CB3E-D443-9786-3853B916485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90187" y="368300"/>
            <a:ext cx="331200" cy="1218240"/>
          </a:xfrm>
          <a:prstGeom prst="rect">
            <a:avLst/>
          </a:prstGeom>
        </p:spPr>
      </p:pic>
    </p:spTree>
    <p:extLst>
      <p:ext uri="{BB962C8B-B14F-4D97-AF65-F5344CB8AC3E}">
        <p14:creationId xmlns:p14="http://schemas.microsoft.com/office/powerpoint/2010/main" val="4227210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32">
          <p15:clr>
            <a:srgbClr val="F26B43"/>
          </p15:clr>
        </p15:guide>
        <p15:guide id="3" orient="horz" pos="4065">
          <p15:clr>
            <a:srgbClr val="F26B43"/>
          </p15:clr>
        </p15:guide>
        <p15:guide id="4" pos="7430">
          <p15:clr>
            <a:srgbClr val="F26B43"/>
          </p15:clr>
        </p15:guide>
        <p15:guide id="5" orient="horz" pos="605">
          <p15:clr>
            <a:srgbClr val="F26B43"/>
          </p15:clr>
        </p15:guide>
        <p15:guide id="6" pos="960">
          <p15:clr>
            <a:srgbClr val="F26B43"/>
          </p15:clr>
        </p15:guide>
        <p15:guide id="7" pos="4135">
          <p15:clr>
            <a:srgbClr val="F26B43"/>
          </p15:clr>
        </p15:guide>
        <p15:guide id="8" pos="4248">
          <p15:clr>
            <a:srgbClr val="F26B43"/>
          </p15:clr>
        </p15:guide>
        <p15:guide id="9" orient="horz" pos="2273">
          <p15:clr>
            <a:srgbClr val="F26B43"/>
          </p15:clr>
        </p15:guide>
        <p15:guide id="10" orient="horz" pos="2391">
          <p15:clr>
            <a:srgbClr val="F26B43"/>
          </p15:clr>
        </p15:guide>
        <p15:guide id="11" pos="3288">
          <p15:clr>
            <a:srgbClr val="F26B43"/>
          </p15:clr>
        </p15:guide>
        <p15:guide id="12" pos="3405">
          <p15:clr>
            <a:srgbClr val="F26B43"/>
          </p15:clr>
        </p15:guide>
        <p15:guide id="13" pos="6569">
          <p15:clr>
            <a:srgbClr val="F26B43"/>
          </p15:clr>
        </p15:guide>
        <p15:guide id="14" pos="6686">
          <p15:clr>
            <a:srgbClr val="F26B43"/>
          </p15:clr>
        </p15:guide>
        <p15:guide id="15" pos="5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B9F103-3635-D04A-993A-B034A8BB1F4C}"/>
              </a:ext>
            </a:extLst>
          </p:cNvPr>
          <p:cNvSpPr>
            <a:spLocks/>
          </p:cNvSpPr>
          <p:nvPr userDrawn="1"/>
        </p:nvSpPr>
        <p:spPr>
          <a:xfrm flipH="1">
            <a:off x="-3" y="0"/>
            <a:ext cx="90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  </a:t>
            </a:r>
          </a:p>
        </p:txBody>
      </p:sp>
      <p:sp>
        <p:nvSpPr>
          <p:cNvPr id="12" name="TextBox 11">
            <a:extLst>
              <a:ext uri="{FF2B5EF4-FFF2-40B4-BE49-F238E27FC236}">
                <a16:creationId xmlns:a16="http://schemas.microsoft.com/office/drawing/2014/main" id="{47C2251D-175F-ED46-BE88-793AEEF6F610}"/>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a:solidFill>
                  <a:srgbClr val="1C2045"/>
                </a:solidFill>
                <a:latin typeface="Arial" panose="020B0604020202020204" pitchFamily="34" charset="0"/>
                <a:cs typeface="Arial" panose="020B0604020202020204" pitchFamily="34" charset="0"/>
              </a:rPr>
              <a:pPr algn="ctr"/>
              <a:t>‹#›</a:t>
            </a:fld>
            <a:endParaRPr lang="en-US" sz="1400" dirty="0">
              <a:solidFill>
                <a:srgbClr val="1C2045"/>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DAC3749D-CB3E-D443-9786-3853B916485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90187" y="368300"/>
            <a:ext cx="331200" cy="1218240"/>
          </a:xfrm>
          <a:prstGeom prst="rect">
            <a:avLst/>
          </a:prstGeom>
        </p:spPr>
      </p:pic>
    </p:spTree>
    <p:extLst>
      <p:ext uri="{BB962C8B-B14F-4D97-AF65-F5344CB8AC3E}">
        <p14:creationId xmlns:p14="http://schemas.microsoft.com/office/powerpoint/2010/main" val="1112288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32">
          <p15:clr>
            <a:srgbClr val="F26B43"/>
          </p15:clr>
        </p15:guide>
        <p15:guide id="3" orient="horz" pos="4065">
          <p15:clr>
            <a:srgbClr val="F26B43"/>
          </p15:clr>
        </p15:guide>
        <p15:guide id="4" pos="7430">
          <p15:clr>
            <a:srgbClr val="F26B43"/>
          </p15:clr>
        </p15:guide>
        <p15:guide id="5" orient="horz" pos="605">
          <p15:clr>
            <a:srgbClr val="F26B43"/>
          </p15:clr>
        </p15:guide>
        <p15:guide id="6" pos="960">
          <p15:clr>
            <a:srgbClr val="F26B43"/>
          </p15:clr>
        </p15:guide>
        <p15:guide id="7" pos="4135">
          <p15:clr>
            <a:srgbClr val="F26B43"/>
          </p15:clr>
        </p15:guide>
        <p15:guide id="8" pos="4248">
          <p15:clr>
            <a:srgbClr val="F26B43"/>
          </p15:clr>
        </p15:guide>
        <p15:guide id="9" orient="horz" pos="2273">
          <p15:clr>
            <a:srgbClr val="F26B43"/>
          </p15:clr>
        </p15:guide>
        <p15:guide id="10" orient="horz" pos="2391">
          <p15:clr>
            <a:srgbClr val="F26B43"/>
          </p15:clr>
        </p15:guide>
        <p15:guide id="11" pos="3288">
          <p15:clr>
            <a:srgbClr val="F26B43"/>
          </p15:clr>
        </p15:guide>
        <p15:guide id="12" pos="3405">
          <p15:clr>
            <a:srgbClr val="F26B43"/>
          </p15:clr>
        </p15:guide>
        <p15:guide id="13" pos="6569">
          <p15:clr>
            <a:srgbClr val="F26B43"/>
          </p15:clr>
        </p15:guide>
        <p15:guide id="14" pos="6686">
          <p15:clr>
            <a:srgbClr val="F26B43"/>
          </p15:clr>
        </p15:guide>
        <p15:guide id="15" pos="5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B9F103-3635-D04A-993A-B034A8BB1F4C}"/>
              </a:ext>
            </a:extLst>
          </p:cNvPr>
          <p:cNvSpPr>
            <a:spLocks/>
          </p:cNvSpPr>
          <p:nvPr userDrawn="1"/>
        </p:nvSpPr>
        <p:spPr>
          <a:xfrm flipH="1">
            <a:off x="-3" y="0"/>
            <a:ext cx="900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  </a:t>
            </a:r>
          </a:p>
        </p:txBody>
      </p:sp>
      <p:sp>
        <p:nvSpPr>
          <p:cNvPr id="12" name="TextBox 11">
            <a:extLst>
              <a:ext uri="{FF2B5EF4-FFF2-40B4-BE49-F238E27FC236}">
                <a16:creationId xmlns:a16="http://schemas.microsoft.com/office/drawing/2014/main" id="{47C2251D-175F-ED46-BE88-793AEEF6F610}"/>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a:solidFill>
                  <a:schemeClr val="bg1"/>
                </a:solidFill>
                <a:latin typeface="Arial" panose="020B0604020202020204" pitchFamily="34" charset="0"/>
                <a:cs typeface="Arial" panose="020B0604020202020204" pitchFamily="34" charset="0"/>
              </a:rPr>
              <a:pPr algn="ctr"/>
              <a:t>‹#›</a:t>
            </a:fld>
            <a:endParaRPr lang="en-US" sz="1400" dirty="0">
              <a:solidFill>
                <a:schemeClr val="bg1"/>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DAC3749D-CB3E-D443-9786-3853B916485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90187" y="368300"/>
            <a:ext cx="331200" cy="1218240"/>
          </a:xfrm>
          <a:prstGeom prst="rect">
            <a:avLst/>
          </a:prstGeom>
        </p:spPr>
      </p:pic>
    </p:spTree>
    <p:extLst>
      <p:ext uri="{BB962C8B-B14F-4D97-AF65-F5344CB8AC3E}">
        <p14:creationId xmlns:p14="http://schemas.microsoft.com/office/powerpoint/2010/main" val="39499243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32">
          <p15:clr>
            <a:srgbClr val="F26B43"/>
          </p15:clr>
        </p15:guide>
        <p15:guide id="3" orient="horz" pos="4065">
          <p15:clr>
            <a:srgbClr val="F26B43"/>
          </p15:clr>
        </p15:guide>
        <p15:guide id="4" pos="7430">
          <p15:clr>
            <a:srgbClr val="F26B43"/>
          </p15:clr>
        </p15:guide>
        <p15:guide id="5" orient="horz" pos="605">
          <p15:clr>
            <a:srgbClr val="F26B43"/>
          </p15:clr>
        </p15:guide>
        <p15:guide id="6" pos="960">
          <p15:clr>
            <a:srgbClr val="F26B43"/>
          </p15:clr>
        </p15:guide>
        <p15:guide id="7" pos="4135">
          <p15:clr>
            <a:srgbClr val="F26B43"/>
          </p15:clr>
        </p15:guide>
        <p15:guide id="8" pos="4248">
          <p15:clr>
            <a:srgbClr val="F26B43"/>
          </p15:clr>
        </p15:guide>
        <p15:guide id="9" orient="horz" pos="2273">
          <p15:clr>
            <a:srgbClr val="F26B43"/>
          </p15:clr>
        </p15:guide>
        <p15:guide id="10" orient="horz" pos="2391">
          <p15:clr>
            <a:srgbClr val="F26B43"/>
          </p15:clr>
        </p15:guide>
        <p15:guide id="11" pos="3288">
          <p15:clr>
            <a:srgbClr val="F26B43"/>
          </p15:clr>
        </p15:guide>
        <p15:guide id="12" pos="3405">
          <p15:clr>
            <a:srgbClr val="F26B43"/>
          </p15:clr>
        </p15:guide>
        <p15:guide id="13" pos="6569">
          <p15:clr>
            <a:srgbClr val="F26B43"/>
          </p15:clr>
        </p15:guide>
        <p15:guide id="14" pos="6686">
          <p15:clr>
            <a:srgbClr val="F26B43"/>
          </p15:clr>
        </p15:guide>
        <p15:guide id="15" pos="5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8DF565-DFD7-4A4F-B13F-78ED6AADF8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78B991-F799-D440-8FDF-05BF88CED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CB09AD-27B6-A942-B271-F7F9376D2B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D31A9-FD8A-8A4D-A196-7F58306410B0}" type="datetimeFigureOut">
              <a:rPr lang="en-US" smtClean="0"/>
              <a:t>11/3/2021</a:t>
            </a:fld>
            <a:endParaRPr lang="en-US"/>
          </a:p>
        </p:txBody>
      </p:sp>
      <p:sp>
        <p:nvSpPr>
          <p:cNvPr id="5" name="Footer Placeholder 4">
            <a:extLst>
              <a:ext uri="{FF2B5EF4-FFF2-40B4-BE49-F238E27FC236}">
                <a16:creationId xmlns:a16="http://schemas.microsoft.com/office/drawing/2014/main" id="{F2DEAD93-86F4-064B-AFDD-0C365D6D5B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AE82FC-1B3B-774F-BFF6-6CD715C8AA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4D2A3-FF2C-DC4B-A06C-8FD92C723F88}" type="slidenum">
              <a:rPr lang="en-US" smtClean="0"/>
              <a:t>‹#›</a:t>
            </a:fld>
            <a:endParaRPr lang="en-US"/>
          </a:p>
        </p:txBody>
      </p:sp>
    </p:spTree>
    <p:extLst>
      <p:ext uri="{BB962C8B-B14F-4D97-AF65-F5344CB8AC3E}">
        <p14:creationId xmlns:p14="http://schemas.microsoft.com/office/powerpoint/2010/main" val="382861670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B9F103-3635-D04A-993A-B034A8BB1F4C}"/>
              </a:ext>
            </a:extLst>
          </p:cNvPr>
          <p:cNvSpPr>
            <a:spLocks/>
          </p:cNvSpPr>
          <p:nvPr userDrawn="1"/>
        </p:nvSpPr>
        <p:spPr>
          <a:xfrm flipH="1">
            <a:off x="-3" y="0"/>
            <a:ext cx="90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  </a:t>
            </a:r>
          </a:p>
        </p:txBody>
      </p:sp>
      <p:sp>
        <p:nvSpPr>
          <p:cNvPr id="12" name="TextBox 11">
            <a:extLst>
              <a:ext uri="{FF2B5EF4-FFF2-40B4-BE49-F238E27FC236}">
                <a16:creationId xmlns:a16="http://schemas.microsoft.com/office/drawing/2014/main" id="{47C2251D-175F-ED46-BE88-793AEEF6F610}"/>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a:solidFill>
                  <a:schemeClr val="bg2"/>
                </a:solidFill>
                <a:latin typeface="Arial" panose="020B0604020202020204" pitchFamily="34" charset="0"/>
                <a:cs typeface="Arial" panose="020B0604020202020204" pitchFamily="34" charset="0"/>
              </a:rPr>
              <a:pPr algn="ctr"/>
              <a:t>‹#›</a:t>
            </a:fld>
            <a:endParaRPr lang="en-US" sz="1400" dirty="0">
              <a:solidFill>
                <a:schemeClr val="bg2"/>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DAC3749D-CB3E-D443-9786-3853B91648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90187" y="368300"/>
            <a:ext cx="331200" cy="1218240"/>
          </a:xfrm>
          <a:prstGeom prst="rect">
            <a:avLst/>
          </a:prstGeom>
        </p:spPr>
      </p:pic>
    </p:spTree>
    <p:extLst>
      <p:ext uri="{BB962C8B-B14F-4D97-AF65-F5344CB8AC3E}">
        <p14:creationId xmlns:p14="http://schemas.microsoft.com/office/powerpoint/2010/main" val="4227210572"/>
      </p:ext>
    </p:extLst>
  </p:cSld>
  <p:clrMap bg1="lt1" tx1="dk1" bg2="lt2" tx2="dk2" accent1="accent1" accent2="accent2" accent3="accent3" accent4="accent4" accent5="accent5" accent6="accent6" hlink="hlink" folHlink="folHlink"/>
  <p:sldLayoutIdLst>
    <p:sldLayoutId id="2147483706" r:id="rId1"/>
    <p:sldLayoutId id="2147483705" r:id="rId2"/>
    <p:sldLayoutId id="214748370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32">
          <p15:clr>
            <a:srgbClr val="F26B43"/>
          </p15:clr>
        </p15:guide>
        <p15:guide id="3" orient="horz" pos="4065">
          <p15:clr>
            <a:srgbClr val="F26B43"/>
          </p15:clr>
        </p15:guide>
        <p15:guide id="4" pos="7430">
          <p15:clr>
            <a:srgbClr val="F26B43"/>
          </p15:clr>
        </p15:guide>
        <p15:guide id="5" orient="horz" pos="605">
          <p15:clr>
            <a:srgbClr val="F26B43"/>
          </p15:clr>
        </p15:guide>
        <p15:guide id="6" pos="960">
          <p15:clr>
            <a:srgbClr val="F26B43"/>
          </p15:clr>
        </p15:guide>
        <p15:guide id="7" pos="4135">
          <p15:clr>
            <a:srgbClr val="F26B43"/>
          </p15:clr>
        </p15:guide>
        <p15:guide id="8" pos="4248">
          <p15:clr>
            <a:srgbClr val="F26B43"/>
          </p15:clr>
        </p15:guide>
        <p15:guide id="9" orient="horz" pos="2273">
          <p15:clr>
            <a:srgbClr val="F26B43"/>
          </p15:clr>
        </p15:guide>
        <p15:guide id="10" orient="horz" pos="2391">
          <p15:clr>
            <a:srgbClr val="F26B43"/>
          </p15:clr>
        </p15:guide>
        <p15:guide id="11" pos="3288">
          <p15:clr>
            <a:srgbClr val="F26B43"/>
          </p15:clr>
        </p15:guide>
        <p15:guide id="12" pos="3405">
          <p15:clr>
            <a:srgbClr val="F26B43"/>
          </p15:clr>
        </p15:guide>
        <p15:guide id="13" pos="6569">
          <p15:clr>
            <a:srgbClr val="F26B43"/>
          </p15:clr>
        </p15:guide>
        <p15:guide id="14" pos="6686">
          <p15:clr>
            <a:srgbClr val="F26B43"/>
          </p15:clr>
        </p15:guide>
        <p15:guide id="15" pos="55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0.xml"/><Relationship Id="rId16" Type="http://schemas.openxmlformats.org/officeDocument/2006/relationships/image" Target="../media/image44.png"/><Relationship Id="rId1" Type="http://schemas.openxmlformats.org/officeDocument/2006/relationships/slideLayout" Target="../slideLayouts/slideLayout2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jpeg"/><Relationship Id="rId10" Type="http://schemas.openxmlformats.org/officeDocument/2006/relationships/image" Target="../media/image38.emf"/><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www.rpharms.com/cfap"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hyperlink" Target="https://www.rpharms.com/cfap" TargetMode="External"/><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www.rpharms.com/cfap"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rpharms.com/cfap"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rpharms.com/cfap"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www.rpharms.com/cfap"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8" Type="http://schemas.openxmlformats.org/officeDocument/2006/relationships/hyperlink" Target="https://www.rpharms.com/cfap"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rpharms.com/cfap"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hyperlink" Target="#Patient"/><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hyperlink" Target="#Patient"/><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hyperlink" Target="https://www.rpharms.com/cfap" TargetMode="External"/><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4CA7888A-AB70-4235-9B5D-422BD97948B6}"/>
              </a:ext>
            </a:extLst>
          </p:cNvPr>
          <p:cNvSpPr>
            <a:spLocks noGrp="1"/>
          </p:cNvSpPr>
          <p:nvPr>
            <p:ph type="body" sz="quarter" idx="10"/>
          </p:nvPr>
        </p:nvSpPr>
        <p:spPr>
          <a:xfrm>
            <a:off x="2937341" y="4458860"/>
            <a:ext cx="6273741" cy="1994328"/>
          </a:xfrm>
        </p:spPr>
        <p:txBody>
          <a:bodyPr/>
          <a:lstStyle/>
          <a:p>
            <a:pPr>
              <a:lnSpc>
                <a:spcPct val="100000"/>
              </a:lnSpc>
              <a:spcAft>
                <a:spcPts val="1400"/>
              </a:spcAft>
            </a:pPr>
            <a:r>
              <a:rPr lang="en-GB" sz="1600" spc="300" dirty="0"/>
              <a:t>THIS PRSENTATION IS DESIGNED TO BE USED AND ADAPTED AS REQUIRED FOR TEACHING PURPOSES. IT IS NOT INTENDED TO BE USED TO COMMERCIAL USE.</a:t>
            </a:r>
          </a:p>
        </p:txBody>
      </p:sp>
      <p:sp>
        <p:nvSpPr>
          <p:cNvPr id="3" name="Title 2"/>
          <p:cNvSpPr>
            <a:spLocks noGrp="1"/>
          </p:cNvSpPr>
          <p:nvPr>
            <p:ph type="title"/>
          </p:nvPr>
        </p:nvSpPr>
        <p:spPr>
          <a:xfrm>
            <a:off x="2295962" y="1340768"/>
            <a:ext cx="7556500" cy="2592288"/>
          </a:xfrm>
        </p:spPr>
        <p:txBody>
          <a:bodyPr/>
          <a:lstStyle/>
          <a:p>
            <a:r>
              <a:rPr lang="en-GB" dirty="0"/>
              <a:t>A Competency Framework for all Prescribers </a:t>
            </a:r>
            <a:br>
              <a:rPr lang="en-GB" dirty="0"/>
            </a:br>
            <a:r>
              <a:rPr lang="en-GB" dirty="0">
                <a:solidFill>
                  <a:schemeClr val="accent1"/>
                </a:solidFill>
              </a:rPr>
              <a:t>2021</a:t>
            </a:r>
          </a:p>
        </p:txBody>
      </p:sp>
    </p:spTree>
    <p:extLst>
      <p:ext uri="{BB962C8B-B14F-4D97-AF65-F5344CB8AC3E}">
        <p14:creationId xmlns:p14="http://schemas.microsoft.com/office/powerpoint/2010/main" val="262472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kern="1200" dirty="0">
                <a:solidFill>
                  <a:schemeClr val="tx1"/>
                </a:solidFill>
              </a:rPr>
              <a:t>Who was involved? </a:t>
            </a:r>
            <a:endParaRPr lang="en-GB" dirty="0"/>
          </a:p>
        </p:txBody>
      </p:sp>
      <p:graphicFrame>
        <p:nvGraphicFramePr>
          <p:cNvPr id="15" name="Text Placeholder 2">
            <a:extLst>
              <a:ext uri="{FF2B5EF4-FFF2-40B4-BE49-F238E27FC236}">
                <a16:creationId xmlns:a16="http://schemas.microsoft.com/office/drawing/2014/main" id="{0C08734B-F32E-462C-93BF-96B770BABD36}"/>
              </a:ext>
            </a:extLst>
          </p:cNvPr>
          <p:cNvGraphicFramePr/>
          <p:nvPr>
            <p:extLst>
              <p:ext uri="{D42A27DB-BD31-4B8C-83A1-F6EECF244321}">
                <p14:modId xmlns:p14="http://schemas.microsoft.com/office/powerpoint/2010/main" val="1761339207"/>
              </p:ext>
            </p:extLst>
          </p:nvPr>
        </p:nvGraphicFramePr>
        <p:xfrm>
          <a:off x="1524000" y="953558"/>
          <a:ext cx="8904288"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8982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kern="1200" dirty="0">
                <a:solidFill>
                  <a:schemeClr val="tx1"/>
                </a:solidFill>
              </a:rPr>
              <a:t>Who was involved? - endorsements </a:t>
            </a:r>
            <a:endParaRPr lang="en-GB" dirty="0"/>
          </a:p>
        </p:txBody>
      </p:sp>
      <p:sp>
        <p:nvSpPr>
          <p:cNvPr id="3" name="Text Placeholder 2">
            <a:extLst>
              <a:ext uri="{FF2B5EF4-FFF2-40B4-BE49-F238E27FC236}">
                <a16:creationId xmlns:a16="http://schemas.microsoft.com/office/drawing/2014/main" id="{3C39002A-83B8-4C17-9B45-DC29B6A8F7B8}"/>
              </a:ext>
            </a:extLst>
          </p:cNvPr>
          <p:cNvSpPr>
            <a:spLocks noGrp="1"/>
          </p:cNvSpPr>
          <p:nvPr>
            <p:ph type="body" sz="quarter" idx="10"/>
          </p:nvPr>
        </p:nvSpPr>
        <p:spPr>
          <a:xfrm>
            <a:off x="1524000" y="960438"/>
            <a:ext cx="9828584" cy="5492750"/>
          </a:xfrm>
        </p:spPr>
        <p:txBody>
          <a:bodyPr/>
          <a:lstStyle/>
          <a:p>
            <a:endParaRPr lang="en-GB" dirty="0"/>
          </a:p>
        </p:txBody>
      </p:sp>
      <p:pic>
        <p:nvPicPr>
          <p:cNvPr id="7" name="Picture 2" descr="C:\Users\Cathy\AppData\Local\Microsoft\Windows\Temporary Internet Files\Content.Outlook\7F54LB9L\01_CSP MASTER LOGO cmyk.jpg">
            <a:extLst>
              <a:ext uri="{FF2B5EF4-FFF2-40B4-BE49-F238E27FC236}">
                <a16:creationId xmlns:a16="http://schemas.microsoft.com/office/drawing/2014/main" id="{C95F6B23-28BB-4BCC-B743-CDA6106850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869937" y="1754879"/>
            <a:ext cx="1459900" cy="846384"/>
          </a:xfrm>
          <a:prstGeom prst="rect">
            <a:avLst/>
          </a:prstGeom>
          <a:noFill/>
        </p:spPr>
      </p:pic>
      <p:pic>
        <p:nvPicPr>
          <p:cNvPr id="8" name="Picture 7">
            <a:extLst>
              <a:ext uri="{FF2B5EF4-FFF2-40B4-BE49-F238E27FC236}">
                <a16:creationId xmlns:a16="http://schemas.microsoft.com/office/drawing/2014/main" id="{32F1E634-3607-4434-99B0-2507115194AF}"/>
              </a:ext>
            </a:extLst>
          </p:cNvPr>
          <p:cNvPicPr>
            <a:picLocks noChangeAspect="1"/>
          </p:cNvPicPr>
          <p:nvPr/>
        </p:nvPicPr>
        <p:blipFill>
          <a:blip r:embed="rId4"/>
          <a:stretch>
            <a:fillRect/>
          </a:stretch>
        </p:blipFill>
        <p:spPr>
          <a:xfrm>
            <a:off x="6652027" y="3070836"/>
            <a:ext cx="1385160" cy="831097"/>
          </a:xfrm>
          <a:prstGeom prst="rect">
            <a:avLst/>
          </a:prstGeom>
        </p:spPr>
      </p:pic>
      <p:pic>
        <p:nvPicPr>
          <p:cNvPr id="9" name="Picture 8">
            <a:extLst>
              <a:ext uri="{FF2B5EF4-FFF2-40B4-BE49-F238E27FC236}">
                <a16:creationId xmlns:a16="http://schemas.microsoft.com/office/drawing/2014/main" id="{2EABA8BE-6036-4FF1-9974-0B28319F0510}"/>
              </a:ext>
            </a:extLst>
          </p:cNvPr>
          <p:cNvPicPr>
            <a:picLocks noChangeAspect="1"/>
          </p:cNvPicPr>
          <p:nvPr/>
        </p:nvPicPr>
        <p:blipFill>
          <a:blip r:embed="rId5"/>
          <a:stretch>
            <a:fillRect/>
          </a:stretch>
        </p:blipFill>
        <p:spPr>
          <a:xfrm>
            <a:off x="4014062" y="3121547"/>
            <a:ext cx="2053897" cy="593844"/>
          </a:xfrm>
          <a:prstGeom prst="rect">
            <a:avLst/>
          </a:prstGeom>
        </p:spPr>
      </p:pic>
      <p:pic>
        <p:nvPicPr>
          <p:cNvPr id="10" name="Picture 9">
            <a:extLst>
              <a:ext uri="{FF2B5EF4-FFF2-40B4-BE49-F238E27FC236}">
                <a16:creationId xmlns:a16="http://schemas.microsoft.com/office/drawing/2014/main" id="{3F206B9A-ABE5-4B80-91E3-A15824A5EA6B}"/>
              </a:ext>
            </a:extLst>
          </p:cNvPr>
          <p:cNvPicPr>
            <a:picLocks noChangeAspect="1"/>
          </p:cNvPicPr>
          <p:nvPr/>
        </p:nvPicPr>
        <p:blipFill>
          <a:blip r:embed="rId6"/>
          <a:stretch>
            <a:fillRect/>
          </a:stretch>
        </p:blipFill>
        <p:spPr>
          <a:xfrm>
            <a:off x="8573707" y="1967473"/>
            <a:ext cx="2219729" cy="564430"/>
          </a:xfrm>
          <a:prstGeom prst="rect">
            <a:avLst/>
          </a:prstGeom>
        </p:spPr>
      </p:pic>
      <p:pic>
        <p:nvPicPr>
          <p:cNvPr id="11" name="Picture 10">
            <a:extLst>
              <a:ext uri="{FF2B5EF4-FFF2-40B4-BE49-F238E27FC236}">
                <a16:creationId xmlns:a16="http://schemas.microsoft.com/office/drawing/2014/main" id="{E79B30A6-5C03-45B4-AA0D-6F0D42C5AABD}"/>
              </a:ext>
            </a:extLst>
          </p:cNvPr>
          <p:cNvPicPr>
            <a:picLocks noChangeAspect="1"/>
          </p:cNvPicPr>
          <p:nvPr/>
        </p:nvPicPr>
        <p:blipFill>
          <a:blip r:embed="rId7"/>
          <a:stretch>
            <a:fillRect/>
          </a:stretch>
        </p:blipFill>
        <p:spPr>
          <a:xfrm>
            <a:off x="4131847" y="1857086"/>
            <a:ext cx="1503520" cy="641969"/>
          </a:xfrm>
          <a:prstGeom prst="rect">
            <a:avLst/>
          </a:prstGeom>
        </p:spPr>
      </p:pic>
      <p:pic>
        <p:nvPicPr>
          <p:cNvPr id="12" name="Picture 11">
            <a:extLst>
              <a:ext uri="{FF2B5EF4-FFF2-40B4-BE49-F238E27FC236}">
                <a16:creationId xmlns:a16="http://schemas.microsoft.com/office/drawing/2014/main" id="{9044832A-FCF3-4CDB-AE79-07FC06B6846E}"/>
              </a:ext>
            </a:extLst>
          </p:cNvPr>
          <p:cNvPicPr>
            <a:picLocks noChangeAspect="1"/>
          </p:cNvPicPr>
          <p:nvPr/>
        </p:nvPicPr>
        <p:blipFill>
          <a:blip r:embed="rId8"/>
          <a:stretch>
            <a:fillRect/>
          </a:stretch>
        </p:blipFill>
        <p:spPr>
          <a:xfrm>
            <a:off x="8415133" y="4240232"/>
            <a:ext cx="2415621" cy="738441"/>
          </a:xfrm>
          <a:prstGeom prst="rect">
            <a:avLst/>
          </a:prstGeom>
        </p:spPr>
      </p:pic>
      <p:pic>
        <p:nvPicPr>
          <p:cNvPr id="13" name="Picture 11" descr="C:\Users\Cathy\AppData\Local\Microsoft\Windows\Temporary Internet Files\Content.Outlook\7F54LB9L\BDA.JPG">
            <a:extLst>
              <a:ext uri="{FF2B5EF4-FFF2-40B4-BE49-F238E27FC236}">
                <a16:creationId xmlns:a16="http://schemas.microsoft.com/office/drawing/2014/main" id="{67C16915-46E1-4AAD-83D5-6DA00A138B1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437377" y="1690482"/>
            <a:ext cx="1459899" cy="1046162"/>
          </a:xfrm>
          <a:prstGeom prst="rect">
            <a:avLst/>
          </a:prstGeom>
          <a:noFill/>
        </p:spPr>
      </p:pic>
      <p:pic>
        <p:nvPicPr>
          <p:cNvPr id="14" name="Picture 13">
            <a:extLst>
              <a:ext uri="{FF2B5EF4-FFF2-40B4-BE49-F238E27FC236}">
                <a16:creationId xmlns:a16="http://schemas.microsoft.com/office/drawing/2014/main" id="{90DD44A1-D164-4C6C-8E93-116AEFFC65E2}"/>
              </a:ext>
            </a:extLst>
          </p:cNvPr>
          <p:cNvPicPr>
            <a:picLocks noChangeAspect="1"/>
          </p:cNvPicPr>
          <p:nvPr/>
        </p:nvPicPr>
        <p:blipFill>
          <a:blip r:embed="rId10"/>
          <a:stretch>
            <a:fillRect/>
          </a:stretch>
        </p:blipFill>
        <p:spPr>
          <a:xfrm>
            <a:off x="1838845" y="2929620"/>
            <a:ext cx="1591150" cy="891806"/>
          </a:xfrm>
          <a:prstGeom prst="rect">
            <a:avLst/>
          </a:prstGeom>
        </p:spPr>
      </p:pic>
      <p:pic>
        <p:nvPicPr>
          <p:cNvPr id="16" name="Picture 15">
            <a:extLst>
              <a:ext uri="{FF2B5EF4-FFF2-40B4-BE49-F238E27FC236}">
                <a16:creationId xmlns:a16="http://schemas.microsoft.com/office/drawing/2014/main" id="{D733B59A-C198-4BEE-83B4-26222D248E7A}"/>
              </a:ext>
            </a:extLst>
          </p:cNvPr>
          <p:cNvPicPr>
            <a:picLocks noChangeAspect="1"/>
          </p:cNvPicPr>
          <p:nvPr/>
        </p:nvPicPr>
        <p:blipFill>
          <a:blip r:embed="rId11"/>
          <a:stretch>
            <a:fillRect/>
          </a:stretch>
        </p:blipFill>
        <p:spPr>
          <a:xfrm>
            <a:off x="1896593" y="4350857"/>
            <a:ext cx="2626632" cy="649442"/>
          </a:xfrm>
          <a:prstGeom prst="rect">
            <a:avLst/>
          </a:prstGeom>
        </p:spPr>
      </p:pic>
      <p:pic>
        <p:nvPicPr>
          <p:cNvPr id="17" name="Picture 16">
            <a:extLst>
              <a:ext uri="{FF2B5EF4-FFF2-40B4-BE49-F238E27FC236}">
                <a16:creationId xmlns:a16="http://schemas.microsoft.com/office/drawing/2014/main" id="{E93C7443-48E1-4E2F-9351-673DBBC824A8}"/>
              </a:ext>
            </a:extLst>
          </p:cNvPr>
          <p:cNvPicPr>
            <a:picLocks noChangeAspect="1"/>
          </p:cNvPicPr>
          <p:nvPr/>
        </p:nvPicPr>
        <p:blipFill>
          <a:blip r:embed="rId12"/>
          <a:stretch>
            <a:fillRect/>
          </a:stretch>
        </p:blipFill>
        <p:spPr>
          <a:xfrm>
            <a:off x="8744855" y="3350066"/>
            <a:ext cx="2140571" cy="484873"/>
          </a:xfrm>
          <a:prstGeom prst="rect">
            <a:avLst/>
          </a:prstGeom>
        </p:spPr>
      </p:pic>
      <p:pic>
        <p:nvPicPr>
          <p:cNvPr id="18" name="Picture 17">
            <a:extLst>
              <a:ext uri="{FF2B5EF4-FFF2-40B4-BE49-F238E27FC236}">
                <a16:creationId xmlns:a16="http://schemas.microsoft.com/office/drawing/2014/main" id="{E1F77E54-6FB1-4C09-A50B-88FB125E2115}"/>
              </a:ext>
            </a:extLst>
          </p:cNvPr>
          <p:cNvPicPr>
            <a:picLocks noChangeAspect="1"/>
          </p:cNvPicPr>
          <p:nvPr/>
        </p:nvPicPr>
        <p:blipFill>
          <a:blip r:embed="rId13"/>
          <a:stretch>
            <a:fillRect/>
          </a:stretch>
        </p:blipFill>
        <p:spPr>
          <a:xfrm>
            <a:off x="5451845" y="4358563"/>
            <a:ext cx="2236241" cy="567811"/>
          </a:xfrm>
          <a:prstGeom prst="rect">
            <a:avLst/>
          </a:prstGeom>
        </p:spPr>
      </p:pic>
      <p:pic>
        <p:nvPicPr>
          <p:cNvPr id="5" name="Picture 4" descr="Logo, company name&#10;&#10;Description automatically generated">
            <a:extLst>
              <a:ext uri="{FF2B5EF4-FFF2-40B4-BE49-F238E27FC236}">
                <a16:creationId xmlns:a16="http://schemas.microsoft.com/office/drawing/2014/main" id="{DD81635A-87C6-F64C-A1B7-688A0C70D6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4613" y="5122883"/>
            <a:ext cx="1726649" cy="1151099"/>
          </a:xfrm>
          <a:prstGeom prst="rect">
            <a:avLst/>
          </a:prstGeom>
        </p:spPr>
      </p:pic>
      <p:pic>
        <p:nvPicPr>
          <p:cNvPr id="15" name="Picture 14" descr="Text&#10;&#10;Description automatically generated">
            <a:extLst>
              <a:ext uri="{FF2B5EF4-FFF2-40B4-BE49-F238E27FC236}">
                <a16:creationId xmlns:a16="http://schemas.microsoft.com/office/drawing/2014/main" id="{69E4E4E7-114B-F243-A765-771081EE1EE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60863" y="5404728"/>
            <a:ext cx="1964541" cy="638275"/>
          </a:xfrm>
          <a:prstGeom prst="rect">
            <a:avLst/>
          </a:prstGeom>
        </p:spPr>
      </p:pic>
      <p:pic>
        <p:nvPicPr>
          <p:cNvPr id="6" name="Picture 5">
            <a:extLst>
              <a:ext uri="{FF2B5EF4-FFF2-40B4-BE49-F238E27FC236}">
                <a16:creationId xmlns:a16="http://schemas.microsoft.com/office/drawing/2014/main" id="{59340AE7-F691-403E-8729-5289C5C8337A}"/>
              </a:ext>
            </a:extLst>
          </p:cNvPr>
          <p:cNvPicPr>
            <a:picLocks noChangeAspect="1"/>
          </p:cNvPicPr>
          <p:nvPr/>
        </p:nvPicPr>
        <p:blipFill>
          <a:blip r:embed="rId16"/>
          <a:stretch>
            <a:fillRect/>
          </a:stretch>
        </p:blipFill>
        <p:spPr>
          <a:xfrm>
            <a:off x="6905005" y="5323145"/>
            <a:ext cx="2474686" cy="811624"/>
          </a:xfrm>
          <a:prstGeom prst="rect">
            <a:avLst/>
          </a:prstGeom>
        </p:spPr>
      </p:pic>
    </p:spTree>
    <p:extLst>
      <p:ext uri="{BB962C8B-B14F-4D97-AF65-F5344CB8AC3E}">
        <p14:creationId xmlns:p14="http://schemas.microsoft.com/office/powerpoint/2010/main" val="2978846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xt Placeholder 2">
            <a:extLst>
              <a:ext uri="{FF2B5EF4-FFF2-40B4-BE49-F238E27FC236}">
                <a16:creationId xmlns:a16="http://schemas.microsoft.com/office/drawing/2014/main" id="{AE26C5FF-C0DD-4A3B-9AE6-5A454B54268C}"/>
              </a:ext>
            </a:extLst>
          </p:cNvPr>
          <p:cNvGraphicFramePr/>
          <p:nvPr>
            <p:extLst>
              <p:ext uri="{D42A27DB-BD31-4B8C-83A1-F6EECF244321}">
                <p14:modId xmlns:p14="http://schemas.microsoft.com/office/powerpoint/2010/main" val="3033359151"/>
              </p:ext>
            </p:extLst>
          </p:nvPr>
        </p:nvGraphicFramePr>
        <p:xfrm>
          <a:off x="1524000" y="960438"/>
          <a:ext cx="8904288"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prstGeom prst="rect">
            <a:avLst/>
          </a:prstGeom>
        </p:spPr>
        <p:txBody>
          <a:bodyPr/>
          <a:lstStyle/>
          <a:p>
            <a:r>
              <a:rPr lang="en-US" sz="3200" kern="1200" dirty="0">
                <a:solidFill>
                  <a:schemeClr val="tx1"/>
                </a:solidFill>
              </a:rPr>
              <a:t>Where can I find it?</a:t>
            </a:r>
            <a:endParaRPr lang="en-GB" dirty="0"/>
          </a:p>
        </p:txBody>
      </p:sp>
    </p:spTree>
    <p:extLst>
      <p:ext uri="{BB962C8B-B14F-4D97-AF65-F5344CB8AC3E}">
        <p14:creationId xmlns:p14="http://schemas.microsoft.com/office/powerpoint/2010/main" val="263204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696E663-7B02-354C-BE7E-488C012D918C}"/>
              </a:ext>
            </a:extLst>
          </p:cNvPr>
          <p:cNvSpPr txBox="1">
            <a:spLocks/>
          </p:cNvSpPr>
          <p:nvPr/>
        </p:nvSpPr>
        <p:spPr>
          <a:xfrm>
            <a:off x="2295962" y="168896"/>
            <a:ext cx="7556500" cy="3528392"/>
          </a:xfrm>
          <a:prstGeom prst="rect">
            <a:avLst/>
          </a:prstGeom>
          <a:noFill/>
        </p:spPr>
        <p:txBody>
          <a:bodyPr/>
          <a:lstStyle>
            <a:lvl1pPr algn="ctr" defTabSz="914400" rtl="0" eaLnBrk="1" latinLnBrk="0" hangingPunct="1">
              <a:lnSpc>
                <a:spcPct val="90000"/>
              </a:lnSpc>
              <a:spcBef>
                <a:spcPct val="0"/>
              </a:spcBef>
              <a:buNone/>
              <a:defRPr sz="4800" b="1" kern="1200">
                <a:solidFill>
                  <a:schemeClr val="bg1"/>
                </a:solidFill>
                <a:latin typeface="Georgia" panose="02040502050405020303" pitchFamily="18" charset="0"/>
                <a:ea typeface="+mj-ea"/>
                <a:cs typeface="+mj-cs"/>
              </a:defRPr>
            </a:lvl1pPr>
          </a:lstStyle>
          <a:p>
            <a:r>
              <a:rPr lang="en-GB" sz="45000" dirty="0">
                <a:solidFill>
                  <a:schemeClr val="accent6"/>
                </a:solidFill>
              </a:rPr>
              <a:t>2</a:t>
            </a:r>
            <a:br>
              <a:rPr lang="en-GB" dirty="0"/>
            </a:br>
            <a:endParaRPr lang="en-GB" dirty="0"/>
          </a:p>
        </p:txBody>
      </p:sp>
      <p:sp>
        <p:nvSpPr>
          <p:cNvPr id="3" name="Title 2"/>
          <p:cNvSpPr>
            <a:spLocks noGrp="1"/>
          </p:cNvSpPr>
          <p:nvPr>
            <p:ph type="title"/>
          </p:nvPr>
        </p:nvSpPr>
        <p:spPr/>
        <p:txBody>
          <a:bodyPr/>
          <a:lstStyle/>
          <a:p>
            <a:r>
              <a:rPr lang="en-GB" sz="4800" dirty="0"/>
              <a:t>The update –</a:t>
            </a:r>
            <a:br>
              <a:rPr lang="en-GB" sz="4800" dirty="0"/>
            </a:br>
            <a:r>
              <a:rPr lang="en-GB" sz="4800" dirty="0"/>
              <a:t>reason, process</a:t>
            </a:r>
            <a:br>
              <a:rPr lang="en-GB" sz="4800" dirty="0"/>
            </a:br>
            <a:r>
              <a:rPr lang="en-GB" sz="4800" dirty="0"/>
              <a:t>and consultation</a:t>
            </a:r>
            <a:endParaRPr lang="en-GB" dirty="0"/>
          </a:p>
        </p:txBody>
      </p:sp>
    </p:spTree>
    <p:extLst>
      <p:ext uri="{BB962C8B-B14F-4D97-AF65-F5344CB8AC3E}">
        <p14:creationId xmlns:p14="http://schemas.microsoft.com/office/powerpoint/2010/main" val="952262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3200" dirty="0"/>
              <a:t>Why update?</a:t>
            </a:r>
            <a:endParaRPr lang="en-GB" dirty="0"/>
          </a:p>
        </p:txBody>
      </p:sp>
      <p:graphicFrame>
        <p:nvGraphicFramePr>
          <p:cNvPr id="4" name="Text Placeholder 2">
            <a:extLst>
              <a:ext uri="{FF2B5EF4-FFF2-40B4-BE49-F238E27FC236}">
                <a16:creationId xmlns:a16="http://schemas.microsoft.com/office/drawing/2014/main" id="{F6F7A834-6B6D-4D34-8876-A0F459DF00D3}"/>
              </a:ext>
            </a:extLst>
          </p:cNvPr>
          <p:cNvGraphicFramePr/>
          <p:nvPr>
            <p:extLst>
              <p:ext uri="{D42A27DB-BD31-4B8C-83A1-F6EECF244321}">
                <p14:modId xmlns:p14="http://schemas.microsoft.com/office/powerpoint/2010/main" val="2544220471"/>
              </p:ext>
            </p:extLst>
          </p:nvPr>
        </p:nvGraphicFramePr>
        <p:xfrm>
          <a:off x="1524000" y="763929"/>
          <a:ext cx="8904288" cy="4328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Placeholder 2">
            <a:extLst>
              <a:ext uri="{FF2B5EF4-FFF2-40B4-BE49-F238E27FC236}">
                <a16:creationId xmlns:a16="http://schemas.microsoft.com/office/drawing/2014/main" id="{CFBB738F-753A-4DDE-8DA6-B812066E69CD}"/>
              </a:ext>
            </a:extLst>
          </p:cNvPr>
          <p:cNvSpPr txBox="1">
            <a:spLocks/>
          </p:cNvSpPr>
          <p:nvPr/>
        </p:nvSpPr>
        <p:spPr>
          <a:xfrm>
            <a:off x="1524000" y="5129483"/>
            <a:ext cx="8904288" cy="964588"/>
          </a:xfrm>
          <a:prstGeom prst="rect">
            <a:avLst/>
          </a:prstGeom>
          <a:solidFill>
            <a:schemeClr val="accent2">
              <a:alpha val="10000"/>
            </a:schemeClr>
          </a:solidFill>
          <a:ln w="9525">
            <a:noFill/>
          </a:ln>
          <a:effectLst/>
        </p:spPr>
        <p:txBody>
          <a:bodyPr spcFirstLastPara="0" vert="horz" wrap="square" lIns="144000" tIns="144000" rIns="144000" bIns="144000" numCol="1" spcCol="127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200" dirty="0">
                <a:solidFill>
                  <a:schemeClr val="accent6"/>
                </a:solidFill>
              </a:rPr>
              <a:t>For further information on why the framework was updated, please see the RPS website: </a:t>
            </a:r>
            <a:r>
              <a:rPr lang="en-GB" sz="2200" b="1" dirty="0">
                <a:solidFill>
                  <a:schemeClr val="accent6"/>
                </a:solidFill>
                <a:hlinkClick r:id="rId8">
                  <a:extLst>
                    <a:ext uri="{A12FA001-AC4F-418D-AE19-62706E023703}">
                      <ahyp:hlinkClr xmlns:ahyp="http://schemas.microsoft.com/office/drawing/2018/hyperlinkcolor" val="tx"/>
                    </a:ext>
                  </a:extLst>
                </a:hlinkClick>
              </a:rPr>
              <a:t>https://www.rpharms.com/cfap</a:t>
            </a:r>
            <a:r>
              <a:rPr lang="en-GB" sz="2200" b="1" dirty="0">
                <a:solidFill>
                  <a:schemeClr val="accent6"/>
                </a:solidFill>
              </a:rPr>
              <a:t> </a:t>
            </a:r>
          </a:p>
          <a:p>
            <a:endParaRPr lang="en-GB" sz="2400" b="1" dirty="0"/>
          </a:p>
        </p:txBody>
      </p:sp>
    </p:spTree>
    <p:extLst>
      <p:ext uri="{BB962C8B-B14F-4D97-AF65-F5344CB8AC3E}">
        <p14:creationId xmlns:p14="http://schemas.microsoft.com/office/powerpoint/2010/main" val="1794777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FCD091A9-3E0D-4F78-B78F-B6F01566D2EE}"/>
              </a:ext>
            </a:extLst>
          </p:cNvPr>
          <p:cNvSpPr>
            <a:spLocks noGrp="1"/>
          </p:cNvSpPr>
          <p:nvPr>
            <p:ph type="title"/>
          </p:nvPr>
        </p:nvSpPr>
        <p:spPr/>
        <p:txBody>
          <a:bodyPr/>
          <a:lstStyle/>
          <a:p>
            <a:r>
              <a:rPr lang="en-GB" sz="3200" dirty="0">
                <a:cs typeface="Arial" panose="020B0604020202020204" pitchFamily="34" charset="0"/>
              </a:rPr>
              <a:t>How was it updated? </a:t>
            </a:r>
          </a:p>
        </p:txBody>
      </p:sp>
      <p:sp>
        <p:nvSpPr>
          <p:cNvPr id="41" name="Rectangle: Rounded Corners 40">
            <a:extLst>
              <a:ext uri="{FF2B5EF4-FFF2-40B4-BE49-F238E27FC236}">
                <a16:creationId xmlns:a16="http://schemas.microsoft.com/office/drawing/2014/main" id="{88396574-A87F-497F-AB90-12C329F2EEF2}"/>
              </a:ext>
            </a:extLst>
          </p:cNvPr>
          <p:cNvSpPr/>
          <p:nvPr/>
        </p:nvSpPr>
        <p:spPr>
          <a:xfrm>
            <a:off x="1524000" y="989734"/>
            <a:ext cx="9186042" cy="631515"/>
          </a:xfrm>
          <a:prstGeom prst="roundRect">
            <a:avLst>
              <a:gd name="adj" fmla="val 10000"/>
            </a:avLst>
          </a:prstGeom>
          <a:solidFill>
            <a:schemeClr val="accent2">
              <a:alpha val="10000"/>
            </a:schemeClr>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sz="2000" dirty="0">
              <a:latin typeface="Arial" panose="020B0604020202020204" pitchFamily="34" charset="0"/>
              <a:cs typeface="Arial" panose="020B0604020202020204" pitchFamily="34" charset="0"/>
            </a:endParaRPr>
          </a:p>
        </p:txBody>
      </p:sp>
      <p:sp>
        <p:nvSpPr>
          <p:cNvPr id="42" name="Rectangle 41" descr="Books">
            <a:extLst>
              <a:ext uri="{FF2B5EF4-FFF2-40B4-BE49-F238E27FC236}">
                <a16:creationId xmlns:a16="http://schemas.microsoft.com/office/drawing/2014/main" id="{51060060-C704-45A4-9AC0-66758D9666FF}"/>
              </a:ext>
            </a:extLst>
          </p:cNvPr>
          <p:cNvSpPr/>
          <p:nvPr/>
        </p:nvSpPr>
        <p:spPr>
          <a:xfrm>
            <a:off x="1706601" y="1125554"/>
            <a:ext cx="452847" cy="347333"/>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nvGrpSpPr>
          <p:cNvPr id="43" name="Group 42">
            <a:extLst>
              <a:ext uri="{FF2B5EF4-FFF2-40B4-BE49-F238E27FC236}">
                <a16:creationId xmlns:a16="http://schemas.microsoft.com/office/drawing/2014/main" id="{453674B0-2445-4956-B0CE-02C0502FB520}"/>
              </a:ext>
            </a:extLst>
          </p:cNvPr>
          <p:cNvGrpSpPr/>
          <p:nvPr/>
        </p:nvGrpSpPr>
        <p:grpSpPr>
          <a:xfrm>
            <a:off x="2221531" y="989735"/>
            <a:ext cx="8206757" cy="670984"/>
            <a:chOff x="697531" y="3779"/>
            <a:chExt cx="6022621" cy="641369"/>
          </a:xfrm>
        </p:grpSpPr>
        <p:sp>
          <p:nvSpPr>
            <p:cNvPr id="69" name="Rectangle 68">
              <a:extLst>
                <a:ext uri="{FF2B5EF4-FFF2-40B4-BE49-F238E27FC236}">
                  <a16:creationId xmlns:a16="http://schemas.microsoft.com/office/drawing/2014/main" id="{3976B7C0-4B70-48D7-A1EE-957812519961}"/>
                </a:ext>
              </a:extLst>
            </p:cNvPr>
            <p:cNvSpPr/>
            <p:nvPr/>
          </p:nvSpPr>
          <p:spPr>
            <a:xfrm>
              <a:off x="697531" y="3779"/>
              <a:ext cx="6022621" cy="6413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0" name="TextBox 69">
              <a:extLst>
                <a:ext uri="{FF2B5EF4-FFF2-40B4-BE49-F238E27FC236}">
                  <a16:creationId xmlns:a16="http://schemas.microsoft.com/office/drawing/2014/main" id="{23DDA2CD-C8DF-41FC-A6BA-FD1F3265B881}"/>
                </a:ext>
              </a:extLst>
            </p:cNvPr>
            <p:cNvSpPr txBox="1"/>
            <p:nvPr/>
          </p:nvSpPr>
          <p:spPr>
            <a:xfrm>
              <a:off x="697531" y="3779"/>
              <a:ext cx="6022621" cy="6413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7878" tIns="67878" rIns="67878" bIns="67878" numCol="1" spcCol="1270" anchor="ctr" anchorCtr="0">
              <a:noAutofit/>
            </a:bodyPr>
            <a:lstStyle/>
            <a:p>
              <a:pPr algn="l"/>
              <a:r>
                <a:rPr lang="en-GB" dirty="0">
                  <a:solidFill>
                    <a:srgbClr val="1C2045">
                      <a:hueOff val="0"/>
                      <a:satOff val="0"/>
                      <a:lumOff val="0"/>
                      <a:alphaOff val="0"/>
                    </a:srgbClr>
                  </a:solidFill>
                  <a:latin typeface="Arial" panose="020B0604020202020204" pitchFamily="34" charset="0"/>
                  <a:cs typeface="Arial" panose="020B0604020202020204" pitchFamily="34" charset="0"/>
                </a:rPr>
                <a:t>Literature review conducted, scoping, Task &amp; finish group assembled, First draft reviewed by group</a:t>
              </a:r>
            </a:p>
          </p:txBody>
        </p:sp>
      </p:grpSp>
      <p:sp>
        <p:nvSpPr>
          <p:cNvPr id="44" name="Rectangle: Rounded Corners 43">
            <a:extLst>
              <a:ext uri="{FF2B5EF4-FFF2-40B4-BE49-F238E27FC236}">
                <a16:creationId xmlns:a16="http://schemas.microsoft.com/office/drawing/2014/main" id="{CEDCD378-276E-4ED3-B603-8C2FF3FECD13}"/>
              </a:ext>
            </a:extLst>
          </p:cNvPr>
          <p:cNvSpPr/>
          <p:nvPr/>
        </p:nvSpPr>
        <p:spPr>
          <a:xfrm>
            <a:off x="1524000" y="1791446"/>
            <a:ext cx="9186042" cy="631515"/>
          </a:xfrm>
          <a:prstGeom prst="roundRect">
            <a:avLst>
              <a:gd name="adj" fmla="val 10000"/>
            </a:avLst>
          </a:prstGeom>
          <a:solidFill>
            <a:schemeClr val="accent2">
              <a:alpha val="10000"/>
            </a:schemeClr>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45" name="Rectangle 44" descr="Checkmark">
            <a:extLst>
              <a:ext uri="{FF2B5EF4-FFF2-40B4-BE49-F238E27FC236}">
                <a16:creationId xmlns:a16="http://schemas.microsoft.com/office/drawing/2014/main" id="{1D96B265-6F8C-4F04-B599-D5110D43BCEC}"/>
              </a:ext>
            </a:extLst>
          </p:cNvPr>
          <p:cNvSpPr/>
          <p:nvPr/>
        </p:nvSpPr>
        <p:spPr>
          <a:xfrm>
            <a:off x="1706601" y="1927267"/>
            <a:ext cx="452847" cy="347333"/>
          </a:xfrm>
          <a:prstGeom prst="rect">
            <a:avLst/>
          </a:prstGeom>
          <a:blipFill>
            <a:blip r:embed="rId5">
              <a:duotone>
                <a:prstClr val="black"/>
                <a:schemeClr val="accent2">
                  <a:tint val="45000"/>
                  <a:satMod val="400000"/>
                </a:schemeClr>
              </a:duotone>
              <a:lum/>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nvGrpSpPr>
          <p:cNvPr id="46" name="Group 45">
            <a:extLst>
              <a:ext uri="{FF2B5EF4-FFF2-40B4-BE49-F238E27FC236}">
                <a16:creationId xmlns:a16="http://schemas.microsoft.com/office/drawing/2014/main" id="{1D55A31A-F03E-4A5D-928B-6FF27405E700}"/>
              </a:ext>
            </a:extLst>
          </p:cNvPr>
          <p:cNvGrpSpPr/>
          <p:nvPr/>
        </p:nvGrpSpPr>
        <p:grpSpPr>
          <a:xfrm>
            <a:off x="2221531" y="1791447"/>
            <a:ext cx="8206757" cy="670984"/>
            <a:chOff x="697531" y="805491"/>
            <a:chExt cx="6022621" cy="641369"/>
          </a:xfrm>
        </p:grpSpPr>
        <p:sp>
          <p:nvSpPr>
            <p:cNvPr id="67" name="Rectangle 66">
              <a:extLst>
                <a:ext uri="{FF2B5EF4-FFF2-40B4-BE49-F238E27FC236}">
                  <a16:creationId xmlns:a16="http://schemas.microsoft.com/office/drawing/2014/main" id="{7A13BBA3-F954-4889-9DED-62EAA28BD911}"/>
                </a:ext>
              </a:extLst>
            </p:cNvPr>
            <p:cNvSpPr/>
            <p:nvPr/>
          </p:nvSpPr>
          <p:spPr>
            <a:xfrm>
              <a:off x="697531" y="805491"/>
              <a:ext cx="6022621" cy="6413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8" name="TextBox 67">
              <a:extLst>
                <a:ext uri="{FF2B5EF4-FFF2-40B4-BE49-F238E27FC236}">
                  <a16:creationId xmlns:a16="http://schemas.microsoft.com/office/drawing/2014/main" id="{7D6DED3B-D3D1-4792-BFEA-43B3CF575284}"/>
                </a:ext>
              </a:extLst>
            </p:cNvPr>
            <p:cNvSpPr txBox="1"/>
            <p:nvPr/>
          </p:nvSpPr>
          <p:spPr>
            <a:xfrm>
              <a:off x="697531" y="805491"/>
              <a:ext cx="6022621" cy="6413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7878" tIns="67878" rIns="67878" bIns="67878" numCol="1" spcCol="1270" anchor="ctr" anchorCtr="0">
              <a:noAutofit/>
            </a:bodyPr>
            <a:lstStyle/>
            <a:p>
              <a:r>
                <a:rPr lang="en-GB" dirty="0">
                  <a:solidFill>
                    <a:srgbClr val="1C2045">
                      <a:hueOff val="0"/>
                      <a:satOff val="0"/>
                      <a:lumOff val="0"/>
                      <a:alphaOff val="0"/>
                    </a:srgbClr>
                  </a:solidFill>
                  <a:latin typeface="Arial" panose="020B0604020202020204" pitchFamily="34" charset="0"/>
                  <a:cs typeface="Arial" panose="020B0604020202020204" pitchFamily="34" charset="0"/>
                </a:rPr>
                <a:t>Group reviewed consultation questions, Examples of use provided by group</a:t>
              </a:r>
            </a:p>
          </p:txBody>
        </p:sp>
      </p:grpSp>
      <p:sp>
        <p:nvSpPr>
          <p:cNvPr id="47" name="Rectangle: Rounded Corners 46">
            <a:extLst>
              <a:ext uri="{FF2B5EF4-FFF2-40B4-BE49-F238E27FC236}">
                <a16:creationId xmlns:a16="http://schemas.microsoft.com/office/drawing/2014/main" id="{C07AC57D-DD2B-495F-AE2B-9213ADAB8DFE}"/>
              </a:ext>
            </a:extLst>
          </p:cNvPr>
          <p:cNvSpPr/>
          <p:nvPr/>
        </p:nvSpPr>
        <p:spPr>
          <a:xfrm>
            <a:off x="1524000" y="2593158"/>
            <a:ext cx="9186042" cy="631515"/>
          </a:xfrm>
          <a:prstGeom prst="roundRect">
            <a:avLst>
              <a:gd name="adj" fmla="val 10000"/>
            </a:avLst>
          </a:prstGeom>
          <a:solidFill>
            <a:schemeClr val="accent2">
              <a:alpha val="10000"/>
            </a:schemeClr>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48" name="Rectangle 47" descr="Board Room">
            <a:extLst>
              <a:ext uri="{FF2B5EF4-FFF2-40B4-BE49-F238E27FC236}">
                <a16:creationId xmlns:a16="http://schemas.microsoft.com/office/drawing/2014/main" id="{26686751-F4DB-40E4-834D-253366B3B5B6}"/>
              </a:ext>
            </a:extLst>
          </p:cNvPr>
          <p:cNvSpPr/>
          <p:nvPr/>
        </p:nvSpPr>
        <p:spPr>
          <a:xfrm>
            <a:off x="1706601" y="2728979"/>
            <a:ext cx="452847" cy="347333"/>
          </a:xfrm>
          <a:prstGeom prst="rect">
            <a:avLst/>
          </a:prstGeom>
          <a:blipFill>
            <a:blip r:embed="rId7">
              <a:duotone>
                <a:prstClr val="black"/>
                <a:schemeClr val="accent2">
                  <a:tint val="45000"/>
                  <a:satMod val="400000"/>
                </a:schemeClr>
              </a:duotone>
              <a:lum bright="5000" contrast="19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nvGrpSpPr>
          <p:cNvPr id="49" name="Group 48">
            <a:extLst>
              <a:ext uri="{FF2B5EF4-FFF2-40B4-BE49-F238E27FC236}">
                <a16:creationId xmlns:a16="http://schemas.microsoft.com/office/drawing/2014/main" id="{8E691EAF-9ADC-483B-920D-845166B96FC7}"/>
              </a:ext>
            </a:extLst>
          </p:cNvPr>
          <p:cNvGrpSpPr/>
          <p:nvPr/>
        </p:nvGrpSpPr>
        <p:grpSpPr>
          <a:xfrm>
            <a:off x="2221531" y="2593159"/>
            <a:ext cx="8206757" cy="670984"/>
            <a:chOff x="697531" y="1607203"/>
            <a:chExt cx="6022621" cy="641369"/>
          </a:xfrm>
        </p:grpSpPr>
        <p:sp>
          <p:nvSpPr>
            <p:cNvPr id="65" name="Rectangle 64">
              <a:extLst>
                <a:ext uri="{FF2B5EF4-FFF2-40B4-BE49-F238E27FC236}">
                  <a16:creationId xmlns:a16="http://schemas.microsoft.com/office/drawing/2014/main" id="{AAF776B6-FD4F-4D92-8324-83F8768E6470}"/>
                </a:ext>
              </a:extLst>
            </p:cNvPr>
            <p:cNvSpPr/>
            <p:nvPr/>
          </p:nvSpPr>
          <p:spPr>
            <a:xfrm>
              <a:off x="697531" y="1607203"/>
              <a:ext cx="6022621" cy="6413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6" name="TextBox 65">
              <a:extLst>
                <a:ext uri="{FF2B5EF4-FFF2-40B4-BE49-F238E27FC236}">
                  <a16:creationId xmlns:a16="http://schemas.microsoft.com/office/drawing/2014/main" id="{F2FAF81B-E9C8-42DE-A315-0DFCA28FE844}"/>
                </a:ext>
              </a:extLst>
            </p:cNvPr>
            <p:cNvSpPr txBox="1"/>
            <p:nvPr/>
          </p:nvSpPr>
          <p:spPr>
            <a:xfrm>
              <a:off x="697531" y="1607203"/>
              <a:ext cx="6022621" cy="6413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7878" tIns="67878" rIns="67878" bIns="67878" numCol="1" spcCol="1270" anchor="ctr" anchorCtr="0">
              <a:noAutofit/>
            </a:bodyPr>
            <a:lstStyle/>
            <a:p>
              <a:pPr marL="0" lvl="0" indent="0" algn="l" defTabSz="800100">
                <a:lnSpc>
                  <a:spcPct val="100000"/>
                </a:lnSpc>
                <a:spcBef>
                  <a:spcPct val="0"/>
                </a:spcBef>
                <a:spcAft>
                  <a:spcPct val="35000"/>
                </a:spcAft>
                <a:buNone/>
              </a:pPr>
              <a:r>
                <a:rPr lang="en-GB" kern="1200" dirty="0">
                  <a:latin typeface="Arial" panose="020B0604020202020204" pitchFamily="34" charset="0"/>
                  <a:cs typeface="Arial" panose="020B0604020202020204" pitchFamily="34" charset="0"/>
                </a:rPr>
                <a:t>Open consultation for external review (6 weeks)</a:t>
              </a:r>
            </a:p>
          </p:txBody>
        </p:sp>
      </p:grpSp>
      <p:sp>
        <p:nvSpPr>
          <p:cNvPr id="50" name="Rectangle: Rounded Corners 49">
            <a:extLst>
              <a:ext uri="{FF2B5EF4-FFF2-40B4-BE49-F238E27FC236}">
                <a16:creationId xmlns:a16="http://schemas.microsoft.com/office/drawing/2014/main" id="{06CA2351-2D5B-427A-8636-285A22A79B17}"/>
              </a:ext>
            </a:extLst>
          </p:cNvPr>
          <p:cNvSpPr/>
          <p:nvPr/>
        </p:nvSpPr>
        <p:spPr>
          <a:xfrm>
            <a:off x="1524000" y="3394871"/>
            <a:ext cx="9186042" cy="631515"/>
          </a:xfrm>
          <a:prstGeom prst="roundRect">
            <a:avLst>
              <a:gd name="adj" fmla="val 10000"/>
            </a:avLst>
          </a:prstGeom>
          <a:solidFill>
            <a:schemeClr val="accent2">
              <a:alpha val="10000"/>
            </a:schemeClr>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51" name="Rectangle 50" descr="Chat">
            <a:extLst>
              <a:ext uri="{FF2B5EF4-FFF2-40B4-BE49-F238E27FC236}">
                <a16:creationId xmlns:a16="http://schemas.microsoft.com/office/drawing/2014/main" id="{0CE71DB1-5EA3-46A7-B186-265E37231EAC}"/>
              </a:ext>
            </a:extLst>
          </p:cNvPr>
          <p:cNvSpPr/>
          <p:nvPr/>
        </p:nvSpPr>
        <p:spPr>
          <a:xfrm>
            <a:off x="1706601" y="3530691"/>
            <a:ext cx="452847" cy="347333"/>
          </a:xfrm>
          <a:prstGeom prst="rect">
            <a:avLst/>
          </a:prstGeom>
          <a:blipFill>
            <a:blip r:embed="rId9">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grpSp>
        <p:nvGrpSpPr>
          <p:cNvPr id="52" name="Group 51">
            <a:extLst>
              <a:ext uri="{FF2B5EF4-FFF2-40B4-BE49-F238E27FC236}">
                <a16:creationId xmlns:a16="http://schemas.microsoft.com/office/drawing/2014/main" id="{7265B675-5AAB-45DC-AB50-CB4973E833B6}"/>
              </a:ext>
            </a:extLst>
          </p:cNvPr>
          <p:cNvGrpSpPr/>
          <p:nvPr/>
        </p:nvGrpSpPr>
        <p:grpSpPr>
          <a:xfrm>
            <a:off x="2221531" y="3394872"/>
            <a:ext cx="8206757" cy="670984"/>
            <a:chOff x="697531" y="2408916"/>
            <a:chExt cx="6022621" cy="641369"/>
          </a:xfrm>
        </p:grpSpPr>
        <p:sp>
          <p:nvSpPr>
            <p:cNvPr id="63" name="Rectangle 62">
              <a:extLst>
                <a:ext uri="{FF2B5EF4-FFF2-40B4-BE49-F238E27FC236}">
                  <a16:creationId xmlns:a16="http://schemas.microsoft.com/office/drawing/2014/main" id="{B70C74CF-EA7E-4C02-931E-514BB227EC4D}"/>
                </a:ext>
              </a:extLst>
            </p:cNvPr>
            <p:cNvSpPr/>
            <p:nvPr/>
          </p:nvSpPr>
          <p:spPr>
            <a:xfrm>
              <a:off x="697531" y="2408916"/>
              <a:ext cx="6022621" cy="6413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TextBox 63">
              <a:extLst>
                <a:ext uri="{FF2B5EF4-FFF2-40B4-BE49-F238E27FC236}">
                  <a16:creationId xmlns:a16="http://schemas.microsoft.com/office/drawing/2014/main" id="{331951F3-6CE8-45D2-B264-8CC2C200C617}"/>
                </a:ext>
              </a:extLst>
            </p:cNvPr>
            <p:cNvSpPr txBox="1"/>
            <p:nvPr/>
          </p:nvSpPr>
          <p:spPr>
            <a:xfrm>
              <a:off x="697531" y="2408916"/>
              <a:ext cx="6022621" cy="6413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7878" tIns="67878" rIns="67878" bIns="67878" numCol="1" spcCol="1270" anchor="ctr" anchorCtr="0">
              <a:noAutofit/>
            </a:bodyPr>
            <a:lstStyle/>
            <a:p>
              <a:pPr marL="0" lvl="0" indent="0" algn="l" defTabSz="800100">
                <a:lnSpc>
                  <a:spcPct val="100000"/>
                </a:lnSpc>
                <a:spcBef>
                  <a:spcPct val="0"/>
                </a:spcBef>
                <a:spcAft>
                  <a:spcPct val="35000"/>
                </a:spcAft>
                <a:buNone/>
              </a:pPr>
              <a:r>
                <a:rPr lang="en-GB" kern="1200" dirty="0">
                  <a:latin typeface="Arial" panose="020B0604020202020204" pitchFamily="34" charset="0"/>
                  <a:cs typeface="Arial" panose="020B0604020202020204" pitchFamily="34" charset="0"/>
                </a:rPr>
                <a:t>Consultation analysed, Group reviewed consultation feedback</a:t>
              </a:r>
            </a:p>
          </p:txBody>
        </p:sp>
      </p:grpSp>
      <p:sp>
        <p:nvSpPr>
          <p:cNvPr id="53" name="Rectangle: Rounded Corners 52">
            <a:extLst>
              <a:ext uri="{FF2B5EF4-FFF2-40B4-BE49-F238E27FC236}">
                <a16:creationId xmlns:a16="http://schemas.microsoft.com/office/drawing/2014/main" id="{5C61B91B-4514-417B-85A2-B4433567CA5C}"/>
              </a:ext>
            </a:extLst>
          </p:cNvPr>
          <p:cNvSpPr/>
          <p:nvPr/>
        </p:nvSpPr>
        <p:spPr>
          <a:xfrm>
            <a:off x="1524000" y="4196583"/>
            <a:ext cx="9186042" cy="631515"/>
          </a:xfrm>
          <a:prstGeom prst="roundRect">
            <a:avLst>
              <a:gd name="adj" fmla="val 10000"/>
            </a:avLst>
          </a:prstGeom>
          <a:solidFill>
            <a:schemeClr val="accent2">
              <a:alpha val="10000"/>
            </a:schemeClr>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54" name="Rectangle 53" descr="Speech">
            <a:extLst>
              <a:ext uri="{FF2B5EF4-FFF2-40B4-BE49-F238E27FC236}">
                <a16:creationId xmlns:a16="http://schemas.microsoft.com/office/drawing/2014/main" id="{5B7964EE-0A29-4FCB-88E7-9DDFFA4D571E}"/>
              </a:ext>
            </a:extLst>
          </p:cNvPr>
          <p:cNvSpPr/>
          <p:nvPr/>
        </p:nvSpPr>
        <p:spPr>
          <a:xfrm>
            <a:off x="1706601" y="4332404"/>
            <a:ext cx="452847" cy="347333"/>
          </a:xfrm>
          <a:prstGeom prst="rect">
            <a:avLst/>
          </a:prstGeom>
          <a:blipFill>
            <a:blip r:embed="rId1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grpSp>
        <p:nvGrpSpPr>
          <p:cNvPr id="55" name="Group 54">
            <a:extLst>
              <a:ext uri="{FF2B5EF4-FFF2-40B4-BE49-F238E27FC236}">
                <a16:creationId xmlns:a16="http://schemas.microsoft.com/office/drawing/2014/main" id="{B930C019-E958-404D-83C5-AA733AA1BC12}"/>
              </a:ext>
            </a:extLst>
          </p:cNvPr>
          <p:cNvGrpSpPr/>
          <p:nvPr/>
        </p:nvGrpSpPr>
        <p:grpSpPr>
          <a:xfrm>
            <a:off x="2221531" y="4196584"/>
            <a:ext cx="8206757" cy="670984"/>
            <a:chOff x="697531" y="3210628"/>
            <a:chExt cx="6022621" cy="641369"/>
          </a:xfrm>
        </p:grpSpPr>
        <p:sp>
          <p:nvSpPr>
            <p:cNvPr id="61" name="Rectangle 60">
              <a:extLst>
                <a:ext uri="{FF2B5EF4-FFF2-40B4-BE49-F238E27FC236}">
                  <a16:creationId xmlns:a16="http://schemas.microsoft.com/office/drawing/2014/main" id="{55CD2515-0602-4FD7-B150-4B3CD858D10B}"/>
                </a:ext>
              </a:extLst>
            </p:cNvPr>
            <p:cNvSpPr/>
            <p:nvPr/>
          </p:nvSpPr>
          <p:spPr>
            <a:xfrm>
              <a:off x="697531" y="3210628"/>
              <a:ext cx="6022621" cy="6413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2" name="TextBox 61">
              <a:extLst>
                <a:ext uri="{FF2B5EF4-FFF2-40B4-BE49-F238E27FC236}">
                  <a16:creationId xmlns:a16="http://schemas.microsoft.com/office/drawing/2014/main" id="{997D6E8D-C15E-49DB-AE02-741EC7FA68FA}"/>
                </a:ext>
              </a:extLst>
            </p:cNvPr>
            <p:cNvSpPr txBox="1"/>
            <p:nvPr/>
          </p:nvSpPr>
          <p:spPr>
            <a:xfrm>
              <a:off x="697531" y="3210628"/>
              <a:ext cx="6022621" cy="6413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7878" tIns="67878" rIns="67878" bIns="67878" numCol="1" spcCol="1270" anchor="ctr" anchorCtr="0">
              <a:noAutofit/>
            </a:bodyPr>
            <a:lstStyle/>
            <a:p>
              <a:pPr marL="0" lvl="0" indent="0" algn="l" defTabSz="800100">
                <a:lnSpc>
                  <a:spcPct val="100000"/>
                </a:lnSpc>
                <a:spcBef>
                  <a:spcPct val="0"/>
                </a:spcBef>
                <a:spcAft>
                  <a:spcPct val="35000"/>
                </a:spcAft>
                <a:buNone/>
              </a:pPr>
              <a:r>
                <a:rPr lang="en-GB" kern="1200" dirty="0">
                  <a:latin typeface="Arial" panose="020B0604020202020204" pitchFamily="34" charset="0"/>
                  <a:cs typeface="Arial" panose="020B0604020202020204" pitchFamily="34" charset="0"/>
                </a:rPr>
                <a:t>Comments from consultation incorporated, Supporting tools updated</a:t>
              </a:r>
            </a:p>
          </p:txBody>
        </p:sp>
      </p:grpSp>
      <p:sp>
        <p:nvSpPr>
          <p:cNvPr id="56" name="Rectangle: Rounded Corners 55">
            <a:extLst>
              <a:ext uri="{FF2B5EF4-FFF2-40B4-BE49-F238E27FC236}">
                <a16:creationId xmlns:a16="http://schemas.microsoft.com/office/drawing/2014/main" id="{578DC0EB-A82A-4FD9-934C-360BEE863043}"/>
              </a:ext>
            </a:extLst>
          </p:cNvPr>
          <p:cNvSpPr/>
          <p:nvPr/>
        </p:nvSpPr>
        <p:spPr>
          <a:xfrm>
            <a:off x="1524000" y="4998295"/>
            <a:ext cx="9186042" cy="631515"/>
          </a:xfrm>
          <a:prstGeom prst="roundRect">
            <a:avLst>
              <a:gd name="adj" fmla="val 10000"/>
            </a:avLst>
          </a:prstGeom>
          <a:solidFill>
            <a:schemeClr val="accent2">
              <a:alpha val="10000"/>
            </a:schemeClr>
          </a:solidFill>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57" name="Rectangle 56" descr="Check List">
            <a:extLst>
              <a:ext uri="{FF2B5EF4-FFF2-40B4-BE49-F238E27FC236}">
                <a16:creationId xmlns:a16="http://schemas.microsoft.com/office/drawing/2014/main" id="{0F310777-A40B-41E3-8ACA-8F1CB9FD299F}"/>
              </a:ext>
            </a:extLst>
          </p:cNvPr>
          <p:cNvSpPr/>
          <p:nvPr/>
        </p:nvSpPr>
        <p:spPr>
          <a:xfrm>
            <a:off x="1706601" y="5134116"/>
            <a:ext cx="452847" cy="34733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nvGrpSpPr>
          <p:cNvPr id="58" name="Group 57">
            <a:extLst>
              <a:ext uri="{FF2B5EF4-FFF2-40B4-BE49-F238E27FC236}">
                <a16:creationId xmlns:a16="http://schemas.microsoft.com/office/drawing/2014/main" id="{4194642C-A3E4-4614-8723-B4282FF84DB6}"/>
              </a:ext>
            </a:extLst>
          </p:cNvPr>
          <p:cNvGrpSpPr/>
          <p:nvPr/>
        </p:nvGrpSpPr>
        <p:grpSpPr>
          <a:xfrm>
            <a:off x="2221531" y="4998296"/>
            <a:ext cx="8206757" cy="670984"/>
            <a:chOff x="697531" y="4012340"/>
            <a:chExt cx="6022621" cy="641369"/>
          </a:xfrm>
        </p:grpSpPr>
        <p:sp>
          <p:nvSpPr>
            <p:cNvPr id="59" name="Rectangle 58">
              <a:extLst>
                <a:ext uri="{FF2B5EF4-FFF2-40B4-BE49-F238E27FC236}">
                  <a16:creationId xmlns:a16="http://schemas.microsoft.com/office/drawing/2014/main" id="{D65DAB84-A570-40EF-BCD6-FB67A7096299}"/>
                </a:ext>
              </a:extLst>
            </p:cNvPr>
            <p:cNvSpPr/>
            <p:nvPr/>
          </p:nvSpPr>
          <p:spPr>
            <a:xfrm>
              <a:off x="697531" y="4012340"/>
              <a:ext cx="6022621" cy="6413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0" name="TextBox 59">
              <a:extLst>
                <a:ext uri="{FF2B5EF4-FFF2-40B4-BE49-F238E27FC236}">
                  <a16:creationId xmlns:a16="http://schemas.microsoft.com/office/drawing/2014/main" id="{11C7A7AE-FAC5-4780-9AEF-E0FD9730E42C}"/>
                </a:ext>
              </a:extLst>
            </p:cNvPr>
            <p:cNvSpPr txBox="1"/>
            <p:nvPr/>
          </p:nvSpPr>
          <p:spPr>
            <a:xfrm>
              <a:off x="697531" y="4012340"/>
              <a:ext cx="6022621" cy="6413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7878" tIns="67878" rIns="67878" bIns="67878" numCol="1" spcCol="1270" anchor="ctr" anchorCtr="0">
              <a:noAutofit/>
            </a:bodyPr>
            <a:lstStyle/>
            <a:p>
              <a:pPr marL="0" lvl="0" indent="0" algn="l" defTabSz="800100">
                <a:lnSpc>
                  <a:spcPct val="100000"/>
                </a:lnSpc>
                <a:spcBef>
                  <a:spcPct val="0"/>
                </a:spcBef>
                <a:spcAft>
                  <a:spcPct val="35000"/>
                </a:spcAft>
                <a:buNone/>
              </a:pPr>
              <a:r>
                <a:rPr lang="en-GB" kern="1200" dirty="0">
                  <a:solidFill>
                    <a:srgbClr val="1C2045">
                      <a:hueOff val="0"/>
                      <a:satOff val="0"/>
                      <a:lumOff val="0"/>
                      <a:alphaOff val="0"/>
                    </a:srgbClr>
                  </a:solidFill>
                  <a:latin typeface="Arial" panose="020B0604020202020204" pitchFamily="34" charset="0"/>
                  <a:cs typeface="Arial" panose="020B0604020202020204" pitchFamily="34" charset="0"/>
                </a:rPr>
                <a:t>Framework finalised, Endorsements requested, Welsh translated, Sent to designers, Published on website</a:t>
              </a:r>
            </a:p>
          </p:txBody>
        </p:sp>
      </p:grpSp>
      <p:sp>
        <p:nvSpPr>
          <p:cNvPr id="75" name="Text Placeholder 2">
            <a:extLst>
              <a:ext uri="{FF2B5EF4-FFF2-40B4-BE49-F238E27FC236}">
                <a16:creationId xmlns:a16="http://schemas.microsoft.com/office/drawing/2014/main" id="{30E3F3A1-A537-44C3-B8F3-A42A0ECA444C}"/>
              </a:ext>
            </a:extLst>
          </p:cNvPr>
          <p:cNvSpPr txBox="1">
            <a:spLocks/>
          </p:cNvSpPr>
          <p:nvPr/>
        </p:nvSpPr>
        <p:spPr>
          <a:xfrm>
            <a:off x="1524000" y="5800007"/>
            <a:ext cx="9186042" cy="852253"/>
          </a:xfrm>
          <a:prstGeom prst="rect">
            <a:avLst/>
          </a:prstGeom>
          <a:solidFill>
            <a:schemeClr val="accent6">
              <a:alpha val="10000"/>
            </a:schemeClr>
          </a:solidFill>
          <a:ln w="9525">
            <a:noFill/>
          </a:ln>
          <a:effectLst/>
        </p:spPr>
        <p:txBody>
          <a:bodyPr spcFirstLastPara="0" vert="horz" wrap="square" lIns="144000" tIns="144000" rIns="144000" bIns="144000" numCol="1" spcCol="127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solidFill>
                  <a:schemeClr val="accent6"/>
                </a:solidFill>
              </a:rPr>
              <a:t>For further information on how the framework was updated, please see the RPS website: </a:t>
            </a:r>
            <a:r>
              <a:rPr lang="en-GB" sz="2000" b="1" dirty="0">
                <a:solidFill>
                  <a:schemeClr val="accent6"/>
                </a:solidFill>
                <a:hlinkClick r:id="rId15">
                  <a:extLst>
                    <a:ext uri="{A12FA001-AC4F-418D-AE19-62706E023703}">
                      <ahyp:hlinkClr xmlns:ahyp="http://schemas.microsoft.com/office/drawing/2018/hyperlinkcolor" val="tx"/>
                    </a:ext>
                  </a:extLst>
                </a:hlinkClick>
              </a:rPr>
              <a:t>https://www.rpharms.com/cfap</a:t>
            </a:r>
            <a:r>
              <a:rPr lang="en-GB" sz="2000" b="1" dirty="0">
                <a:solidFill>
                  <a:schemeClr val="accent6"/>
                </a:solidFill>
              </a:rPr>
              <a:t> </a:t>
            </a:r>
          </a:p>
          <a:p>
            <a:endParaRPr lang="en-GB" sz="2400" b="1" dirty="0"/>
          </a:p>
        </p:txBody>
      </p:sp>
    </p:spTree>
    <p:extLst>
      <p:ext uri="{BB962C8B-B14F-4D97-AF65-F5344CB8AC3E}">
        <p14:creationId xmlns:p14="http://schemas.microsoft.com/office/powerpoint/2010/main" val="2546429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82A5A4-71B7-4073-BE7F-B81DE7E964B8}"/>
              </a:ext>
            </a:extLst>
          </p:cNvPr>
          <p:cNvSpPr>
            <a:spLocks noGrp="1"/>
          </p:cNvSpPr>
          <p:nvPr>
            <p:ph type="title"/>
          </p:nvPr>
        </p:nvSpPr>
        <p:spPr/>
        <p:txBody>
          <a:bodyPr/>
          <a:lstStyle/>
          <a:p>
            <a:r>
              <a:rPr lang="en-GB" sz="3200" dirty="0"/>
              <a:t>Consultation summary</a:t>
            </a:r>
          </a:p>
        </p:txBody>
      </p:sp>
      <p:sp>
        <p:nvSpPr>
          <p:cNvPr id="39" name="Text Placeholder 2">
            <a:extLst>
              <a:ext uri="{FF2B5EF4-FFF2-40B4-BE49-F238E27FC236}">
                <a16:creationId xmlns:a16="http://schemas.microsoft.com/office/drawing/2014/main" id="{07506AC9-FC96-419C-A0EE-A8AFEED7AC9B}"/>
              </a:ext>
            </a:extLst>
          </p:cNvPr>
          <p:cNvSpPr txBox="1">
            <a:spLocks/>
          </p:cNvSpPr>
          <p:nvPr/>
        </p:nvSpPr>
        <p:spPr>
          <a:xfrm>
            <a:off x="1524000" y="5566412"/>
            <a:ext cx="8904288" cy="1117255"/>
          </a:xfrm>
          <a:prstGeom prst="rect">
            <a:avLst/>
          </a:prstGeom>
          <a:solidFill>
            <a:schemeClr val="accent2">
              <a:alpha val="10000"/>
            </a:schemeClr>
          </a:solidFill>
          <a:ln w="9525">
            <a:noFill/>
          </a:ln>
          <a:effectLst/>
        </p:spPr>
        <p:txBody>
          <a:bodyPr spcFirstLastPara="0" vert="horz" wrap="square" lIns="91440" tIns="180000" rIns="91440" bIns="91440" numCol="1" spcCol="1270" rtlCol="0" anchor="t" anchorCtr="0">
            <a:noAutofit/>
          </a:bodyPr>
          <a:lstStyle>
            <a:defPPr>
              <a:defRPr lang="en-US"/>
            </a:defPPr>
            <a:lvl1pPr indent="0">
              <a:lnSpc>
                <a:spcPct val="90000"/>
              </a:lnSpc>
              <a:spcBef>
                <a:spcPts val="1000"/>
              </a:spcBef>
              <a:buFont typeface="Arial" panose="020B0604020202020204" pitchFamily="34" charset="0"/>
              <a:buNone/>
              <a:defRPr sz="2400" b="1">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20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buFont typeface="Arial" panose="020B0604020202020204" pitchFamily="34" charset="0"/>
              <a:buChar char="•"/>
            </a:pPr>
            <a:r>
              <a:rPr lang="en-GB" b="0" dirty="0">
                <a:solidFill>
                  <a:schemeClr val="accent6"/>
                </a:solidFill>
              </a:rPr>
              <a:t>Consultation ran Friday 26 March - Friday 7 May 2021</a:t>
            </a:r>
          </a:p>
          <a:p>
            <a:pPr marL="342900" indent="-342900">
              <a:buFont typeface="Arial" panose="020B0604020202020204" pitchFamily="34" charset="0"/>
              <a:buChar char="•"/>
            </a:pPr>
            <a:r>
              <a:rPr lang="en-GB" b="0" dirty="0">
                <a:solidFill>
                  <a:schemeClr val="accent6"/>
                </a:solidFill>
              </a:rPr>
              <a:t>273 responses for 25 questions</a:t>
            </a:r>
          </a:p>
          <a:p>
            <a:endParaRPr lang="en-GB" sz="2400" b="0" dirty="0"/>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endParaRPr lang="en-GB" b="0" dirty="0"/>
          </a:p>
        </p:txBody>
      </p:sp>
      <p:pic>
        <p:nvPicPr>
          <p:cNvPr id="71" name="Picture 26">
            <a:extLst>
              <a:ext uri="{FF2B5EF4-FFF2-40B4-BE49-F238E27FC236}">
                <a16:creationId xmlns:a16="http://schemas.microsoft.com/office/drawing/2014/main" id="{20D39A69-658B-45A9-989A-37F551A99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22" b="-2"/>
          <a:stretch>
            <a:fillRect/>
          </a:stretch>
        </p:blipFill>
        <p:spPr bwMode="auto">
          <a:xfrm>
            <a:off x="1609311" y="1079212"/>
            <a:ext cx="8664576" cy="4293231"/>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2" name="Picture 25">
            <a:extLst>
              <a:ext uri="{FF2B5EF4-FFF2-40B4-BE49-F238E27FC236}">
                <a16:creationId xmlns:a16="http://schemas.microsoft.com/office/drawing/2014/main" id="{C5195034-E740-4204-829E-8593B61F27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2184" y="1079212"/>
            <a:ext cx="2521703" cy="2468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035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17750" y="2766218"/>
            <a:ext cx="7556500" cy="1325563"/>
          </a:xfrm>
        </p:spPr>
        <p:txBody>
          <a:bodyPr/>
          <a:lstStyle/>
          <a:p>
            <a:r>
              <a:rPr lang="en-GB" dirty="0"/>
              <a:t>What was updated – </a:t>
            </a:r>
            <a:r>
              <a:rPr lang="en-GB" dirty="0">
                <a:solidFill>
                  <a:schemeClr val="accent6"/>
                </a:solidFill>
              </a:rPr>
              <a:t>key changes</a:t>
            </a:r>
          </a:p>
        </p:txBody>
      </p:sp>
    </p:spTree>
    <p:extLst>
      <p:ext uri="{BB962C8B-B14F-4D97-AF65-F5344CB8AC3E}">
        <p14:creationId xmlns:p14="http://schemas.microsoft.com/office/powerpoint/2010/main" val="1134966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EFDE-8B70-4BF9-96BD-0ACE23D8C20C}"/>
              </a:ext>
            </a:extLst>
          </p:cNvPr>
          <p:cNvSpPr>
            <a:spLocks noGrp="1"/>
          </p:cNvSpPr>
          <p:nvPr>
            <p:ph type="title"/>
          </p:nvPr>
        </p:nvSpPr>
        <p:spPr/>
        <p:txBody>
          <a:bodyPr/>
          <a:lstStyle/>
          <a:p>
            <a:r>
              <a:rPr lang="en-US" sz="3200" kern="1200" dirty="0">
                <a:solidFill>
                  <a:schemeClr val="tx1"/>
                </a:solidFill>
              </a:rPr>
              <a:t>Key changes - framework</a:t>
            </a:r>
            <a:endParaRPr lang="en-GB" sz="3200" dirty="0"/>
          </a:p>
        </p:txBody>
      </p:sp>
      <p:graphicFrame>
        <p:nvGraphicFramePr>
          <p:cNvPr id="8" name="TextBox 4">
            <a:extLst>
              <a:ext uri="{FF2B5EF4-FFF2-40B4-BE49-F238E27FC236}">
                <a16:creationId xmlns:a16="http://schemas.microsoft.com/office/drawing/2014/main" id="{AC4DF8AD-CE73-492B-B338-FD68347A601B}"/>
              </a:ext>
            </a:extLst>
          </p:cNvPr>
          <p:cNvGraphicFramePr/>
          <p:nvPr>
            <p:extLst>
              <p:ext uri="{D42A27DB-BD31-4B8C-83A1-F6EECF244321}">
                <p14:modId xmlns:p14="http://schemas.microsoft.com/office/powerpoint/2010/main" val="798298374"/>
              </p:ext>
            </p:extLst>
          </p:nvPr>
        </p:nvGraphicFramePr>
        <p:xfrm>
          <a:off x="1524000" y="763929"/>
          <a:ext cx="9285288" cy="5216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4B2EF440-9C5F-4C94-B51E-A7968433C204}"/>
              </a:ext>
            </a:extLst>
          </p:cNvPr>
          <p:cNvSpPr txBox="1"/>
          <p:nvPr/>
        </p:nvSpPr>
        <p:spPr>
          <a:xfrm>
            <a:off x="1520508" y="5980454"/>
            <a:ext cx="9285288" cy="717526"/>
          </a:xfrm>
          <a:prstGeom prst="rect">
            <a:avLst/>
          </a:prstGeom>
          <a:solidFill>
            <a:schemeClr val="accent6">
              <a:alpha val="10000"/>
            </a:schemeClr>
          </a:solidFill>
          <a:ln w="9525">
            <a:noFill/>
          </a:ln>
          <a:effectLst/>
        </p:spPr>
        <p:txBody>
          <a:bodyPr spcFirstLastPara="0" vert="horz" wrap="square" lIns="91440" tIns="91440" rIns="91440" bIns="91440" numCol="1" spcCol="1270" rtlCol="0" anchor="t" anchorCtr="0">
            <a:noAutofit/>
          </a:bodyPr>
          <a:lstStyle>
            <a:defPPr>
              <a:defRPr lang="en-US"/>
            </a:defPPr>
            <a:lvl1pPr indent="0">
              <a:lnSpc>
                <a:spcPct val="90000"/>
              </a:lnSpc>
              <a:spcBef>
                <a:spcPts val="1000"/>
              </a:spcBef>
              <a:buFont typeface="Arial" panose="020B0604020202020204" pitchFamily="34" charset="0"/>
              <a:buNone/>
              <a:defRPr sz="2400" b="1">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20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GB" sz="2000" b="0" dirty="0">
                <a:solidFill>
                  <a:schemeClr val="accent6"/>
                </a:solidFill>
              </a:rPr>
              <a:t>For further information on the new additions, changes and supporting tools, please see the RPS website: </a:t>
            </a:r>
            <a:r>
              <a:rPr lang="en-GB" sz="2000" dirty="0">
                <a:solidFill>
                  <a:schemeClr val="accent6"/>
                </a:solidFill>
                <a:hlinkClick r:id="rId8">
                  <a:extLst>
                    <a:ext uri="{A12FA001-AC4F-418D-AE19-62706E023703}">
                      <ahyp:hlinkClr xmlns:ahyp="http://schemas.microsoft.com/office/drawing/2018/hyperlinkcolor" val="tx"/>
                    </a:ext>
                  </a:extLst>
                </a:hlinkClick>
              </a:rPr>
              <a:t>https://www.rpharms.com/cfap</a:t>
            </a:r>
            <a:r>
              <a:rPr lang="en-GB" sz="2000" dirty="0">
                <a:solidFill>
                  <a:schemeClr val="accent6"/>
                </a:solidFill>
              </a:rPr>
              <a:t>  </a:t>
            </a:r>
          </a:p>
        </p:txBody>
      </p:sp>
    </p:spTree>
    <p:extLst>
      <p:ext uri="{BB962C8B-B14F-4D97-AF65-F5344CB8AC3E}">
        <p14:creationId xmlns:p14="http://schemas.microsoft.com/office/powerpoint/2010/main" val="2736089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17750" y="2766218"/>
            <a:ext cx="7556500" cy="1325563"/>
          </a:xfrm>
        </p:spPr>
        <p:txBody>
          <a:bodyPr/>
          <a:lstStyle/>
          <a:p>
            <a:r>
              <a:rPr lang="en-GB" dirty="0"/>
              <a:t>What was updated – </a:t>
            </a:r>
            <a:r>
              <a:rPr lang="en-GB" dirty="0">
                <a:solidFill>
                  <a:schemeClr val="accent6"/>
                </a:solidFill>
              </a:rPr>
              <a:t>website</a:t>
            </a:r>
          </a:p>
        </p:txBody>
      </p:sp>
    </p:spTree>
    <p:extLst>
      <p:ext uri="{BB962C8B-B14F-4D97-AF65-F5344CB8AC3E}">
        <p14:creationId xmlns:p14="http://schemas.microsoft.com/office/powerpoint/2010/main" val="3735289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3200" b="1" dirty="0">
                <a:latin typeface="Georgia" panose="02040502050405020303" pitchFamily="18" charset="0"/>
              </a:rPr>
              <a:t>Who is this presentation for?</a:t>
            </a:r>
            <a:endParaRPr lang="en-GB" dirty="0"/>
          </a:p>
        </p:txBody>
      </p:sp>
      <p:sp>
        <p:nvSpPr>
          <p:cNvPr id="6" name="Text Placeholder 5">
            <a:extLst>
              <a:ext uri="{FF2B5EF4-FFF2-40B4-BE49-F238E27FC236}">
                <a16:creationId xmlns:a16="http://schemas.microsoft.com/office/drawing/2014/main" id="{4ADE379F-A870-4F6B-A69E-A455907C6942}"/>
              </a:ext>
            </a:extLst>
          </p:cNvPr>
          <p:cNvSpPr>
            <a:spLocks noGrp="1"/>
          </p:cNvSpPr>
          <p:nvPr>
            <p:ph type="body" sz="quarter" idx="10"/>
          </p:nvPr>
        </p:nvSpPr>
        <p:spPr>
          <a:xfrm>
            <a:off x="1524000" y="1230399"/>
            <a:ext cx="8904288" cy="4993409"/>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Prescribers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Employers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Higher education institutes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Non-medical prescribing leads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Designated prescribing practitioners to support trainees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Those involved with delivering training and support to prescribers</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endParaRPr lang="en-GB" sz="2400" dirty="0"/>
          </a:p>
        </p:txBody>
      </p:sp>
      <p:pic>
        <p:nvPicPr>
          <p:cNvPr id="22" name="Picture 21">
            <a:extLst>
              <a:ext uri="{FF2B5EF4-FFF2-40B4-BE49-F238E27FC236}">
                <a16:creationId xmlns:a16="http://schemas.microsoft.com/office/drawing/2014/main" id="{EEA7706D-1EFD-48CE-8752-EBBD66118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203" y="4077072"/>
            <a:ext cx="5940295" cy="2376116"/>
          </a:xfrm>
          <a:prstGeom prst="rect">
            <a:avLst/>
          </a:prstGeom>
        </p:spPr>
      </p:pic>
    </p:spTree>
    <p:extLst>
      <p:ext uri="{BB962C8B-B14F-4D97-AF65-F5344CB8AC3E}">
        <p14:creationId xmlns:p14="http://schemas.microsoft.com/office/powerpoint/2010/main" val="1684547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F01B2-9C43-466A-9B1D-4B0F607373D5}"/>
              </a:ext>
            </a:extLst>
          </p:cNvPr>
          <p:cNvSpPr>
            <a:spLocks noGrp="1"/>
          </p:cNvSpPr>
          <p:nvPr>
            <p:ph type="title"/>
          </p:nvPr>
        </p:nvSpPr>
        <p:spPr/>
        <p:txBody>
          <a:bodyPr/>
          <a:lstStyle/>
          <a:p>
            <a:r>
              <a:rPr lang="en-US" sz="3200" dirty="0"/>
              <a:t>Competency framework homepage  </a:t>
            </a:r>
            <a:endParaRPr lang="en-GB" sz="3200" dirty="0"/>
          </a:p>
        </p:txBody>
      </p:sp>
      <p:pic>
        <p:nvPicPr>
          <p:cNvPr id="11" name="Picture 10">
            <a:extLst>
              <a:ext uri="{FF2B5EF4-FFF2-40B4-BE49-F238E27FC236}">
                <a16:creationId xmlns:a16="http://schemas.microsoft.com/office/drawing/2014/main" id="{D7811786-DEC9-483F-BB5F-05558C6C57D5}"/>
              </a:ext>
            </a:extLst>
          </p:cNvPr>
          <p:cNvPicPr>
            <a:picLocks noChangeAspect="1"/>
          </p:cNvPicPr>
          <p:nvPr/>
        </p:nvPicPr>
        <p:blipFill rotWithShape="1">
          <a:blip r:embed="rId3"/>
          <a:srcRect l="68684"/>
          <a:stretch/>
        </p:blipFill>
        <p:spPr>
          <a:xfrm>
            <a:off x="2626016" y="1025634"/>
            <a:ext cx="3757951" cy="2160014"/>
          </a:xfrm>
          <a:prstGeom prst="rect">
            <a:avLst/>
          </a:prstGeom>
        </p:spPr>
      </p:pic>
      <p:pic>
        <p:nvPicPr>
          <p:cNvPr id="13" name="Picture 12">
            <a:extLst>
              <a:ext uri="{FF2B5EF4-FFF2-40B4-BE49-F238E27FC236}">
                <a16:creationId xmlns:a16="http://schemas.microsoft.com/office/drawing/2014/main" id="{26EDAD00-7A99-4C69-8A3C-09E65A7AE3EB}"/>
              </a:ext>
            </a:extLst>
          </p:cNvPr>
          <p:cNvPicPr>
            <a:picLocks noChangeAspect="1"/>
          </p:cNvPicPr>
          <p:nvPr/>
        </p:nvPicPr>
        <p:blipFill rotWithShape="1">
          <a:blip r:embed="rId3"/>
          <a:srcRect r="68684"/>
          <a:stretch/>
        </p:blipFill>
        <p:spPr>
          <a:xfrm>
            <a:off x="6678914" y="1026098"/>
            <a:ext cx="3757138" cy="2159550"/>
          </a:xfrm>
          <a:prstGeom prst="rect">
            <a:avLst/>
          </a:prstGeom>
        </p:spPr>
      </p:pic>
      <p:pic>
        <p:nvPicPr>
          <p:cNvPr id="12" name="Picture 11">
            <a:extLst>
              <a:ext uri="{FF2B5EF4-FFF2-40B4-BE49-F238E27FC236}">
                <a16:creationId xmlns:a16="http://schemas.microsoft.com/office/drawing/2014/main" id="{EED25219-7998-4170-8542-A7DD55F297C8}"/>
              </a:ext>
            </a:extLst>
          </p:cNvPr>
          <p:cNvPicPr>
            <a:picLocks noChangeAspect="1"/>
          </p:cNvPicPr>
          <p:nvPr/>
        </p:nvPicPr>
        <p:blipFill rotWithShape="1">
          <a:blip r:embed="rId3"/>
          <a:srcRect l="34558" r="33943"/>
          <a:stretch/>
        </p:blipFill>
        <p:spPr>
          <a:xfrm>
            <a:off x="4727848" y="3363319"/>
            <a:ext cx="3549162" cy="2028156"/>
          </a:xfrm>
          <a:prstGeom prst="rect">
            <a:avLst/>
          </a:prstGeom>
        </p:spPr>
      </p:pic>
      <p:sp>
        <p:nvSpPr>
          <p:cNvPr id="16" name="TextBox 15">
            <a:extLst>
              <a:ext uri="{FF2B5EF4-FFF2-40B4-BE49-F238E27FC236}">
                <a16:creationId xmlns:a16="http://schemas.microsoft.com/office/drawing/2014/main" id="{C3C6EE60-CB5F-49B5-A80A-3CF40035487D}"/>
              </a:ext>
            </a:extLst>
          </p:cNvPr>
          <p:cNvSpPr txBox="1"/>
          <p:nvPr/>
        </p:nvSpPr>
        <p:spPr>
          <a:xfrm>
            <a:off x="1803876" y="5637156"/>
            <a:ext cx="8904287" cy="1089529"/>
          </a:xfrm>
          <a:prstGeom prst="rect">
            <a:avLst/>
          </a:prstGeom>
          <a:solidFill>
            <a:schemeClr val="accent6">
              <a:alpha val="10000"/>
            </a:schemeClr>
          </a:solidFill>
          <a:ln w="9525">
            <a:noFill/>
          </a:ln>
          <a:effectLst/>
        </p:spPr>
        <p:txBody>
          <a:bodyPr spcFirstLastPara="0" vert="horz" wrap="square" lIns="91440" tIns="216000" rIns="91440" bIns="91440" numCol="1" spcCol="1270" rtlCol="0" anchor="t" anchorCtr="0">
            <a:noAutofit/>
          </a:bodyPr>
          <a:lstStyle>
            <a:defPPr>
              <a:defRPr lang="en-US"/>
            </a:defPPr>
            <a:lvl1pPr indent="0">
              <a:lnSpc>
                <a:spcPct val="90000"/>
              </a:lnSpc>
              <a:spcBef>
                <a:spcPts val="1000"/>
              </a:spcBef>
              <a:buFont typeface="Arial" panose="020B0604020202020204" pitchFamily="34" charset="0"/>
              <a:buNone/>
              <a:defRPr sz="2400" b="1">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20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GB" b="0" dirty="0">
                <a:solidFill>
                  <a:schemeClr val="accent6"/>
                </a:solidFill>
              </a:rPr>
              <a:t>For further information, please see the RPS website</a:t>
            </a:r>
            <a:r>
              <a:rPr lang="en-GB" dirty="0">
                <a:solidFill>
                  <a:schemeClr val="accent6"/>
                </a:solidFill>
              </a:rPr>
              <a:t>: </a:t>
            </a:r>
            <a:r>
              <a:rPr lang="en-GB" dirty="0">
                <a:solidFill>
                  <a:schemeClr val="accent6"/>
                </a:solidFill>
                <a:hlinkClick r:id="rId4">
                  <a:extLst>
                    <a:ext uri="{A12FA001-AC4F-418D-AE19-62706E023703}">
                      <ahyp:hlinkClr xmlns:ahyp="http://schemas.microsoft.com/office/drawing/2018/hyperlinkcolor" val="tx"/>
                    </a:ext>
                  </a:extLst>
                </a:hlinkClick>
              </a:rPr>
              <a:t>https://www.rpharms.com/cfap</a:t>
            </a:r>
            <a:r>
              <a:rPr lang="en-GB" dirty="0">
                <a:solidFill>
                  <a:schemeClr val="accent6"/>
                </a:solidFill>
              </a:rPr>
              <a:t>   </a:t>
            </a:r>
          </a:p>
        </p:txBody>
      </p:sp>
    </p:spTree>
    <p:extLst>
      <p:ext uri="{BB962C8B-B14F-4D97-AF65-F5344CB8AC3E}">
        <p14:creationId xmlns:p14="http://schemas.microsoft.com/office/powerpoint/2010/main" val="541474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xtBox 4">
            <a:extLst>
              <a:ext uri="{FF2B5EF4-FFF2-40B4-BE49-F238E27FC236}">
                <a16:creationId xmlns:a16="http://schemas.microsoft.com/office/drawing/2014/main" id="{A7D6AAB9-EDAF-4DE7-9823-5B25E7CD16D2}"/>
              </a:ext>
            </a:extLst>
          </p:cNvPr>
          <p:cNvGraphicFramePr/>
          <p:nvPr>
            <p:extLst>
              <p:ext uri="{D42A27DB-BD31-4B8C-83A1-F6EECF244321}">
                <p14:modId xmlns:p14="http://schemas.microsoft.com/office/powerpoint/2010/main" val="3598462222"/>
              </p:ext>
            </p:extLst>
          </p:nvPr>
        </p:nvGraphicFramePr>
        <p:xfrm>
          <a:off x="1626427" y="763929"/>
          <a:ext cx="9041573" cy="4861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2C4EFDE-8B70-4BF9-96BD-0ACE23D8C20C}"/>
              </a:ext>
            </a:extLst>
          </p:cNvPr>
          <p:cNvSpPr>
            <a:spLocks noGrp="1"/>
          </p:cNvSpPr>
          <p:nvPr>
            <p:ph type="title"/>
          </p:nvPr>
        </p:nvSpPr>
        <p:spPr/>
        <p:txBody>
          <a:bodyPr/>
          <a:lstStyle/>
          <a:p>
            <a:pPr fontAlgn="auto">
              <a:spcAft>
                <a:spcPts val="0"/>
              </a:spcAft>
            </a:pPr>
            <a:r>
              <a:rPr lang="en-US" sz="3200" dirty="0">
                <a:cs typeface="Arial" panose="020B0604020202020204" pitchFamily="34" charset="0"/>
              </a:rPr>
              <a:t>What’s new on the website</a:t>
            </a:r>
          </a:p>
        </p:txBody>
      </p:sp>
      <p:sp>
        <p:nvSpPr>
          <p:cNvPr id="9" name="TextBox 8">
            <a:extLst>
              <a:ext uri="{FF2B5EF4-FFF2-40B4-BE49-F238E27FC236}">
                <a16:creationId xmlns:a16="http://schemas.microsoft.com/office/drawing/2014/main" id="{4B2EF440-9C5F-4C94-B51E-A7968433C204}"/>
              </a:ext>
            </a:extLst>
          </p:cNvPr>
          <p:cNvSpPr txBox="1"/>
          <p:nvPr/>
        </p:nvSpPr>
        <p:spPr>
          <a:xfrm>
            <a:off x="1524000" y="5625216"/>
            <a:ext cx="9144000" cy="864483"/>
          </a:xfrm>
          <a:prstGeom prst="rect">
            <a:avLst/>
          </a:prstGeom>
          <a:solidFill>
            <a:schemeClr val="accent6">
              <a:alpha val="10000"/>
            </a:schemeClr>
          </a:solidFill>
          <a:ln w="9525">
            <a:noFill/>
          </a:ln>
          <a:effectLst/>
        </p:spPr>
        <p:txBody>
          <a:bodyPr spcFirstLastPara="0" vert="horz" wrap="square" lIns="91440" tIns="91440" rIns="91440" bIns="91440" numCol="1" spcCol="1270" rtlCol="0" anchor="t" anchorCtr="0">
            <a:noAutofit/>
          </a:bodyPr>
          <a:lstStyle>
            <a:defPPr>
              <a:defRPr lang="en-US"/>
            </a:defPPr>
            <a:lvl1pPr indent="0">
              <a:lnSpc>
                <a:spcPct val="90000"/>
              </a:lnSpc>
              <a:spcBef>
                <a:spcPts val="1000"/>
              </a:spcBef>
              <a:buFont typeface="Arial" panose="020B0604020202020204" pitchFamily="34" charset="0"/>
              <a:buNone/>
              <a:defRPr sz="2400" b="1">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20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GB" b="0" dirty="0">
                <a:solidFill>
                  <a:schemeClr val="accent6"/>
                </a:solidFill>
              </a:rPr>
              <a:t>For further information, please see the RPS website: </a:t>
            </a:r>
            <a:r>
              <a:rPr lang="en-GB" dirty="0">
                <a:solidFill>
                  <a:schemeClr val="accent6"/>
                </a:solidFill>
                <a:hlinkClick r:id="rId8">
                  <a:extLst>
                    <a:ext uri="{A12FA001-AC4F-418D-AE19-62706E023703}">
                      <ahyp:hlinkClr xmlns:ahyp="http://schemas.microsoft.com/office/drawing/2018/hyperlinkcolor" val="tx"/>
                    </a:ext>
                  </a:extLst>
                </a:hlinkClick>
              </a:rPr>
              <a:t>https://www.rpharms.com/cfap</a:t>
            </a:r>
            <a:r>
              <a:rPr lang="en-GB" dirty="0">
                <a:solidFill>
                  <a:schemeClr val="accent6"/>
                </a:solidFill>
              </a:rPr>
              <a:t>  </a:t>
            </a:r>
          </a:p>
        </p:txBody>
      </p:sp>
    </p:spTree>
    <p:extLst>
      <p:ext uri="{BB962C8B-B14F-4D97-AF65-F5344CB8AC3E}">
        <p14:creationId xmlns:p14="http://schemas.microsoft.com/office/powerpoint/2010/main" val="347060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FE0717-B9BE-489B-8B67-F30B118F1BEF}"/>
              </a:ext>
            </a:extLst>
          </p:cNvPr>
          <p:cNvSpPr>
            <a:spLocks noGrp="1"/>
          </p:cNvSpPr>
          <p:nvPr>
            <p:ph type="body" sz="quarter" idx="10"/>
          </p:nvPr>
        </p:nvSpPr>
        <p:spPr/>
        <p:txBody>
          <a:bodyPr/>
          <a:lstStyle/>
          <a:p>
            <a:endParaRPr lang="en-GB"/>
          </a:p>
        </p:txBody>
      </p:sp>
      <p:sp>
        <p:nvSpPr>
          <p:cNvPr id="5" name="Title 4">
            <a:extLst>
              <a:ext uri="{FF2B5EF4-FFF2-40B4-BE49-F238E27FC236}">
                <a16:creationId xmlns:a16="http://schemas.microsoft.com/office/drawing/2014/main" id="{7C6A9581-C20B-42F2-94C7-6227C9544B64}"/>
              </a:ext>
            </a:extLst>
          </p:cNvPr>
          <p:cNvSpPr>
            <a:spLocks noGrp="1"/>
          </p:cNvSpPr>
          <p:nvPr>
            <p:ph type="title"/>
          </p:nvPr>
        </p:nvSpPr>
        <p:spPr/>
        <p:txBody>
          <a:bodyPr/>
          <a:lstStyle/>
          <a:p>
            <a:r>
              <a:rPr lang="en-GB" sz="4800" dirty="0"/>
              <a:t>Competency framework page </a:t>
            </a:r>
            <a:endParaRPr lang="en-GB" dirty="0"/>
          </a:p>
        </p:txBody>
      </p:sp>
    </p:spTree>
    <p:extLst>
      <p:ext uri="{BB962C8B-B14F-4D97-AF65-F5344CB8AC3E}">
        <p14:creationId xmlns:p14="http://schemas.microsoft.com/office/powerpoint/2010/main" val="173330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6CD2AF-C5AD-4CE0-889C-C7FDA6F15B9E}"/>
              </a:ext>
            </a:extLst>
          </p:cNvPr>
          <p:cNvPicPr>
            <a:picLocks noChangeAspect="1"/>
          </p:cNvPicPr>
          <p:nvPr/>
        </p:nvPicPr>
        <p:blipFill>
          <a:blip r:embed="rId3"/>
          <a:stretch>
            <a:fillRect/>
          </a:stretch>
        </p:blipFill>
        <p:spPr>
          <a:xfrm>
            <a:off x="1116519" y="1268760"/>
            <a:ext cx="2715959" cy="3820321"/>
          </a:xfrm>
          <a:prstGeom prst="rect">
            <a:avLst/>
          </a:prstGeom>
        </p:spPr>
      </p:pic>
      <p:pic>
        <p:nvPicPr>
          <p:cNvPr id="10" name="Picture 9">
            <a:extLst>
              <a:ext uri="{FF2B5EF4-FFF2-40B4-BE49-F238E27FC236}">
                <a16:creationId xmlns:a16="http://schemas.microsoft.com/office/drawing/2014/main" id="{90CBA12D-3251-42E6-890B-1C31E997EE25}"/>
              </a:ext>
            </a:extLst>
          </p:cNvPr>
          <p:cNvPicPr>
            <a:picLocks noChangeAspect="1"/>
          </p:cNvPicPr>
          <p:nvPr/>
        </p:nvPicPr>
        <p:blipFill>
          <a:blip r:embed="rId4"/>
          <a:stretch>
            <a:fillRect/>
          </a:stretch>
        </p:blipFill>
        <p:spPr>
          <a:xfrm>
            <a:off x="3945933" y="1268760"/>
            <a:ext cx="2715960" cy="3833163"/>
          </a:xfrm>
          <a:prstGeom prst="rect">
            <a:avLst/>
          </a:prstGeom>
        </p:spPr>
      </p:pic>
      <p:pic>
        <p:nvPicPr>
          <p:cNvPr id="12" name="Picture 11">
            <a:extLst>
              <a:ext uri="{FF2B5EF4-FFF2-40B4-BE49-F238E27FC236}">
                <a16:creationId xmlns:a16="http://schemas.microsoft.com/office/drawing/2014/main" id="{A43453A4-96B6-4184-A617-BFC706E4E8D9}"/>
              </a:ext>
            </a:extLst>
          </p:cNvPr>
          <p:cNvPicPr>
            <a:picLocks noChangeAspect="1"/>
          </p:cNvPicPr>
          <p:nvPr/>
        </p:nvPicPr>
        <p:blipFill rotWithShape="1">
          <a:blip r:embed="rId5"/>
          <a:srcRect l="16227" t="13800" r="14227" b="5918"/>
          <a:stretch/>
        </p:blipFill>
        <p:spPr>
          <a:xfrm>
            <a:off x="6775348" y="1268760"/>
            <a:ext cx="4942784" cy="3207963"/>
          </a:xfrm>
          <a:prstGeom prst="rect">
            <a:avLst/>
          </a:prstGeom>
        </p:spPr>
      </p:pic>
    </p:spTree>
    <p:extLst>
      <p:ext uri="{BB962C8B-B14F-4D97-AF65-F5344CB8AC3E}">
        <p14:creationId xmlns:p14="http://schemas.microsoft.com/office/powerpoint/2010/main" val="1385580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4C9603-F080-4BBD-AABF-1E9F16B369AE}"/>
              </a:ext>
            </a:extLst>
          </p:cNvPr>
          <p:cNvSpPr>
            <a:spLocks noGrp="1"/>
          </p:cNvSpPr>
          <p:nvPr>
            <p:ph type="body" sz="quarter" idx="10"/>
          </p:nvPr>
        </p:nvSpPr>
        <p:spPr/>
        <p:txBody>
          <a:bodyPr/>
          <a:lstStyle/>
          <a:p>
            <a:endParaRPr lang="en-GB"/>
          </a:p>
        </p:txBody>
      </p:sp>
      <p:sp>
        <p:nvSpPr>
          <p:cNvPr id="5" name="Title 4">
            <a:extLst>
              <a:ext uri="{FF2B5EF4-FFF2-40B4-BE49-F238E27FC236}">
                <a16:creationId xmlns:a16="http://schemas.microsoft.com/office/drawing/2014/main" id="{7C6A9581-C20B-42F2-94C7-6227C9544B64}"/>
              </a:ext>
            </a:extLst>
          </p:cNvPr>
          <p:cNvSpPr>
            <a:spLocks noGrp="1"/>
          </p:cNvSpPr>
          <p:nvPr>
            <p:ph type="title"/>
          </p:nvPr>
        </p:nvSpPr>
        <p:spPr/>
        <p:txBody>
          <a:bodyPr/>
          <a:lstStyle/>
          <a:p>
            <a:r>
              <a:rPr lang="en-GB" sz="4800" dirty="0"/>
              <a:t>Supporting tools page</a:t>
            </a:r>
            <a:endParaRPr lang="en-GB" dirty="0"/>
          </a:p>
        </p:txBody>
      </p:sp>
    </p:spTree>
    <p:extLst>
      <p:ext uri="{BB962C8B-B14F-4D97-AF65-F5344CB8AC3E}">
        <p14:creationId xmlns:p14="http://schemas.microsoft.com/office/powerpoint/2010/main" val="1576986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B43F3-E3C3-4AD1-91B2-E77BF80D53B9}"/>
              </a:ext>
            </a:extLst>
          </p:cNvPr>
          <p:cNvSpPr>
            <a:spLocks noGrp="1"/>
          </p:cNvSpPr>
          <p:nvPr>
            <p:ph type="title"/>
          </p:nvPr>
        </p:nvSpPr>
        <p:spPr/>
        <p:txBody>
          <a:bodyPr/>
          <a:lstStyle/>
          <a:p>
            <a:r>
              <a:rPr lang="en-GB" sz="3200" dirty="0"/>
              <a:t>Supporting tools content</a:t>
            </a:r>
            <a:br>
              <a:rPr lang="en-GB" sz="3200" dirty="0"/>
            </a:br>
            <a:endParaRPr lang="en-GB" sz="3200" dirty="0"/>
          </a:p>
        </p:txBody>
      </p:sp>
      <p:sp>
        <p:nvSpPr>
          <p:cNvPr id="2" name="Text Placeholder 1">
            <a:extLst>
              <a:ext uri="{FF2B5EF4-FFF2-40B4-BE49-F238E27FC236}">
                <a16:creationId xmlns:a16="http://schemas.microsoft.com/office/drawing/2014/main" id="{FB6F0404-762C-475F-AD19-6A38F9EA36B6}"/>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id="{4F6F42D5-86FD-4ED8-A971-6A7F6B28E098}"/>
              </a:ext>
            </a:extLst>
          </p:cNvPr>
          <p:cNvSpPr>
            <a:spLocks noGrp="1"/>
          </p:cNvSpPr>
          <p:nvPr>
            <p:ph type="body" sz="quarter" idx="11"/>
          </p:nvPr>
        </p:nvSpPr>
        <p:spPr/>
        <p:txBody>
          <a:bodyPr/>
          <a:lstStyle/>
          <a:p>
            <a:endParaRPr lang="en-GB"/>
          </a:p>
        </p:txBody>
      </p:sp>
      <p:graphicFrame>
        <p:nvGraphicFramePr>
          <p:cNvPr id="8" name="Content Placeholder 2">
            <a:extLst>
              <a:ext uri="{FF2B5EF4-FFF2-40B4-BE49-F238E27FC236}">
                <a16:creationId xmlns:a16="http://schemas.microsoft.com/office/drawing/2014/main" id="{ABF3E818-7B5A-4364-90D6-9F118E504F85}"/>
              </a:ext>
            </a:extLst>
          </p:cNvPr>
          <p:cNvGraphicFramePr/>
          <p:nvPr>
            <p:extLst>
              <p:ext uri="{D42A27DB-BD31-4B8C-83A1-F6EECF244321}">
                <p14:modId xmlns:p14="http://schemas.microsoft.com/office/powerpoint/2010/main" val="1713919767"/>
              </p:ext>
            </p:extLst>
          </p:nvPr>
        </p:nvGraphicFramePr>
        <p:xfrm>
          <a:off x="1524000" y="945315"/>
          <a:ext cx="8904288" cy="4426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2E1C4853-CCAB-4AEB-8914-9F67159ABC17}"/>
              </a:ext>
            </a:extLst>
          </p:cNvPr>
          <p:cNvSpPr txBox="1"/>
          <p:nvPr/>
        </p:nvSpPr>
        <p:spPr>
          <a:xfrm>
            <a:off x="1523999" y="5527964"/>
            <a:ext cx="8923683" cy="833663"/>
          </a:xfrm>
          <a:prstGeom prst="rect">
            <a:avLst/>
          </a:prstGeom>
          <a:solidFill>
            <a:schemeClr val="accent6">
              <a:alpha val="10000"/>
            </a:schemeClr>
          </a:solidFill>
          <a:ln w="9525">
            <a:noFill/>
          </a:ln>
        </p:spPr>
        <p:txBody>
          <a:bodyPr wrap="square" lIns="144000" tIns="108000" rIns="144000" bIns="108000" rtlCol="0">
            <a:spAutoFit/>
          </a:bodyPr>
          <a:lstStyle>
            <a:defPPr>
              <a:defRPr lang="en-US"/>
            </a:defPPr>
            <a:lvl1pPr algn="ctr">
              <a:defRPr sz="2400" b="1">
                <a:solidFill>
                  <a:srgbClr val="1C2045"/>
                </a:solidFill>
                <a:latin typeface="Arial" panose="020B0604020202020204" pitchFamily="34" charset="0"/>
                <a:cs typeface="Arial" panose="020B0604020202020204" pitchFamily="34" charset="0"/>
              </a:defRPr>
            </a:lvl1pPr>
          </a:lstStyle>
          <a:p>
            <a:r>
              <a:rPr lang="en-GB" sz="2000" b="0" dirty="0">
                <a:solidFill>
                  <a:schemeClr val="accent6"/>
                </a:solidFill>
              </a:rPr>
              <a:t>For further information on the supporting tools please see the RPS website: </a:t>
            </a:r>
            <a:r>
              <a:rPr lang="en-GB" sz="2000" dirty="0">
                <a:solidFill>
                  <a:schemeClr val="accent6"/>
                </a:solidFill>
                <a:hlinkClick r:id="rId8">
                  <a:extLst>
                    <a:ext uri="{A12FA001-AC4F-418D-AE19-62706E023703}">
                      <ahyp:hlinkClr xmlns:ahyp="http://schemas.microsoft.com/office/drawing/2018/hyperlinkcolor" val="tx"/>
                    </a:ext>
                  </a:extLst>
                </a:hlinkClick>
              </a:rPr>
              <a:t>https://www.rpharms.com/cfap</a:t>
            </a:r>
            <a:r>
              <a:rPr lang="en-GB" sz="2000" dirty="0">
                <a:solidFill>
                  <a:schemeClr val="accent6"/>
                </a:solidFill>
              </a:rPr>
              <a:t> </a:t>
            </a:r>
          </a:p>
        </p:txBody>
      </p:sp>
    </p:spTree>
    <p:extLst>
      <p:ext uri="{BB962C8B-B14F-4D97-AF65-F5344CB8AC3E}">
        <p14:creationId xmlns:p14="http://schemas.microsoft.com/office/powerpoint/2010/main" val="1265241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6EC2BA-B8A6-4ABC-9AC2-2EDF45549803}"/>
              </a:ext>
            </a:extLst>
          </p:cNvPr>
          <p:cNvSpPr>
            <a:spLocks noGrp="1"/>
          </p:cNvSpPr>
          <p:nvPr>
            <p:ph type="title"/>
          </p:nvPr>
        </p:nvSpPr>
        <p:spPr/>
        <p:txBody>
          <a:bodyPr/>
          <a:lstStyle/>
          <a:p>
            <a:r>
              <a:rPr lang="en-GB" sz="3200" dirty="0"/>
              <a:t>Examples of use in practice</a:t>
            </a:r>
          </a:p>
        </p:txBody>
      </p:sp>
      <p:graphicFrame>
        <p:nvGraphicFramePr>
          <p:cNvPr id="7" name="Text Placeholder 4">
            <a:extLst>
              <a:ext uri="{FF2B5EF4-FFF2-40B4-BE49-F238E27FC236}">
                <a16:creationId xmlns:a16="http://schemas.microsoft.com/office/drawing/2014/main" id="{1DA094F0-5403-49CD-A361-D6338D62575F}"/>
              </a:ext>
            </a:extLst>
          </p:cNvPr>
          <p:cNvGraphicFramePr/>
          <p:nvPr/>
        </p:nvGraphicFramePr>
        <p:xfrm>
          <a:off x="1524000" y="983298"/>
          <a:ext cx="9285288" cy="4914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93661A8F-804A-4133-829F-A2EB9CF807AA}"/>
              </a:ext>
            </a:extLst>
          </p:cNvPr>
          <p:cNvPicPr>
            <a:picLocks noChangeAspect="1"/>
          </p:cNvPicPr>
          <p:nvPr/>
        </p:nvPicPr>
        <p:blipFill rotWithShape="1">
          <a:blip r:embed="rId8"/>
          <a:srcRect l="3818" t="13987" r="4682" b="13987"/>
          <a:stretch/>
        </p:blipFill>
        <p:spPr>
          <a:xfrm>
            <a:off x="1612383" y="1209923"/>
            <a:ext cx="10028233" cy="44381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3040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2B48565A-0A49-42E5-9A3D-A3ECA22B0F6E}"/>
              </a:ext>
            </a:extLst>
          </p:cNvPr>
          <p:cNvGraphicFramePr/>
          <p:nvPr>
            <p:extLst>
              <p:ext uri="{D42A27DB-BD31-4B8C-83A1-F6EECF244321}">
                <p14:modId xmlns:p14="http://schemas.microsoft.com/office/powerpoint/2010/main" val="1997577473"/>
              </p:ext>
            </p:extLst>
          </p:nvPr>
        </p:nvGraphicFramePr>
        <p:xfrm>
          <a:off x="1511941" y="916004"/>
          <a:ext cx="10283183" cy="4751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9510999D-9B6B-4A41-AA61-8FC3C341D1B7}"/>
              </a:ext>
            </a:extLst>
          </p:cNvPr>
          <p:cNvSpPr>
            <a:spLocks noGrp="1"/>
          </p:cNvSpPr>
          <p:nvPr>
            <p:ph type="title"/>
          </p:nvPr>
        </p:nvSpPr>
        <p:spPr/>
        <p:txBody>
          <a:bodyPr/>
          <a:lstStyle/>
          <a:p>
            <a:r>
              <a:rPr lang="en-GB" sz="3200" dirty="0"/>
              <a:t>Demonstrating/evidencing competencies  </a:t>
            </a:r>
            <a:br>
              <a:rPr lang="en-GB" sz="3200" dirty="0"/>
            </a:br>
            <a:endParaRPr lang="en-GB" sz="3200" dirty="0"/>
          </a:p>
        </p:txBody>
      </p:sp>
      <p:sp>
        <p:nvSpPr>
          <p:cNvPr id="9" name="Content Placeholder 2">
            <a:extLst>
              <a:ext uri="{FF2B5EF4-FFF2-40B4-BE49-F238E27FC236}">
                <a16:creationId xmlns:a16="http://schemas.microsoft.com/office/drawing/2014/main" id="{2E7CCD89-9EF8-4CEC-8CE2-D0472D3362B8}"/>
              </a:ext>
            </a:extLst>
          </p:cNvPr>
          <p:cNvSpPr>
            <a:spLocks noGrp="1"/>
          </p:cNvSpPr>
          <p:nvPr>
            <p:ph type="body" sz="quarter" idx="10"/>
          </p:nvPr>
        </p:nvSpPr>
        <p:spPr>
          <a:prstGeom prst="rect">
            <a:avLst/>
          </a:prstGeom>
        </p:spPr>
        <p:txBody>
          <a:bodyPr>
            <a:normAutofit/>
          </a:bodyPr>
          <a:lstStyle/>
          <a:p>
            <a:pPr marL="0" indent="0">
              <a:buNone/>
            </a:pPr>
            <a:r>
              <a:rPr lang="en-GB" sz="1700" dirty="0">
                <a:solidFill>
                  <a:schemeClr val="tx1">
                    <a:lumMod val="65000"/>
                    <a:lumOff val="35000"/>
                  </a:schemeClr>
                </a:solidFill>
              </a:rPr>
              <a:t> </a:t>
            </a:r>
          </a:p>
          <a:p>
            <a:endParaRPr lang="en-GB" sz="1700" dirty="0">
              <a:solidFill>
                <a:schemeClr val="tx1">
                  <a:lumMod val="65000"/>
                  <a:lumOff val="35000"/>
                </a:schemeClr>
              </a:solidFill>
            </a:endParaRPr>
          </a:p>
        </p:txBody>
      </p:sp>
      <p:sp>
        <p:nvSpPr>
          <p:cNvPr id="12" name="TextBox 11">
            <a:extLst>
              <a:ext uri="{FF2B5EF4-FFF2-40B4-BE49-F238E27FC236}">
                <a16:creationId xmlns:a16="http://schemas.microsoft.com/office/drawing/2014/main" id="{EBE7C23D-6096-4E8F-9579-C2F70B5B4273}"/>
              </a:ext>
            </a:extLst>
          </p:cNvPr>
          <p:cNvSpPr txBox="1"/>
          <p:nvPr/>
        </p:nvSpPr>
        <p:spPr>
          <a:xfrm>
            <a:off x="1524000" y="5382824"/>
            <a:ext cx="10283182" cy="1029476"/>
          </a:xfrm>
          <a:prstGeom prst="rect">
            <a:avLst/>
          </a:prstGeom>
          <a:solidFill>
            <a:schemeClr val="accent6">
              <a:alpha val="10000"/>
            </a:schemeClr>
          </a:solidFill>
          <a:ln w="9525">
            <a:noFill/>
          </a:ln>
        </p:spPr>
        <p:txBody>
          <a:bodyPr wrap="square" lIns="144000" tIns="144000" rIns="144000" bIns="144000" rtlCol="0">
            <a:spAutoFit/>
          </a:bodyPr>
          <a:lstStyle>
            <a:defPPr>
              <a:defRPr lang="en-US"/>
            </a:defPPr>
            <a:lvl1pPr algn="ctr">
              <a:defRPr sz="2400" b="1">
                <a:solidFill>
                  <a:srgbClr val="1C2045"/>
                </a:solidFill>
                <a:latin typeface="Arial" panose="020B0604020202020204" pitchFamily="34" charset="0"/>
                <a:cs typeface="Arial" panose="020B0604020202020204" pitchFamily="34" charset="0"/>
              </a:defRPr>
            </a:lvl1pPr>
          </a:lstStyle>
          <a:p>
            <a:r>
              <a:rPr lang="en-GB" b="0" dirty="0">
                <a:solidFill>
                  <a:schemeClr val="accent6"/>
                </a:solidFill>
              </a:rPr>
              <a:t>For further examples, please see the RPS website:</a:t>
            </a:r>
            <a:br>
              <a:rPr lang="en-GB" b="0" dirty="0">
                <a:solidFill>
                  <a:schemeClr val="accent6"/>
                </a:solidFill>
              </a:rPr>
            </a:br>
            <a:r>
              <a:rPr lang="en-GB" dirty="0">
                <a:solidFill>
                  <a:schemeClr val="accent6"/>
                </a:solidFill>
                <a:hlinkClick r:id="rId8">
                  <a:extLst>
                    <a:ext uri="{A12FA001-AC4F-418D-AE19-62706E023703}">
                      <ahyp:hlinkClr xmlns:ahyp="http://schemas.microsoft.com/office/drawing/2018/hyperlinkcolor" val="tx"/>
                    </a:ext>
                  </a:extLst>
                </a:hlinkClick>
              </a:rPr>
              <a:t>https://www.rpharms.com/cfap</a:t>
            </a:r>
            <a:r>
              <a:rPr lang="en-GB" dirty="0">
                <a:solidFill>
                  <a:schemeClr val="accent6"/>
                </a:solidFill>
              </a:rPr>
              <a:t> </a:t>
            </a:r>
          </a:p>
        </p:txBody>
      </p:sp>
    </p:spTree>
    <p:extLst>
      <p:ext uri="{BB962C8B-B14F-4D97-AF65-F5344CB8AC3E}">
        <p14:creationId xmlns:p14="http://schemas.microsoft.com/office/powerpoint/2010/main" val="1597762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7C933-EEF1-4363-8D64-48F3ABA688B2}"/>
              </a:ext>
            </a:extLst>
          </p:cNvPr>
          <p:cNvSpPr>
            <a:spLocks noGrp="1"/>
          </p:cNvSpPr>
          <p:nvPr>
            <p:ph type="title"/>
          </p:nvPr>
        </p:nvSpPr>
        <p:spPr/>
        <p:txBody>
          <a:bodyPr/>
          <a:lstStyle/>
          <a:p>
            <a:r>
              <a:rPr lang="en-GB" sz="3200" dirty="0"/>
              <a:t>Supporting resources</a:t>
            </a:r>
          </a:p>
        </p:txBody>
      </p:sp>
      <p:pic>
        <p:nvPicPr>
          <p:cNvPr id="5" name="Picture Placeholder 4">
            <a:extLst>
              <a:ext uri="{FF2B5EF4-FFF2-40B4-BE49-F238E27FC236}">
                <a16:creationId xmlns:a16="http://schemas.microsoft.com/office/drawing/2014/main" id="{2A04C44B-CF61-47FB-8E0F-34F72B4E2A8C}"/>
              </a:ext>
            </a:extLst>
          </p:cNvPr>
          <p:cNvPicPr>
            <a:picLocks noGrp="1" noChangeAspect="1"/>
          </p:cNvPicPr>
          <p:nvPr>
            <p:ph type="pic" sz="quarter" idx="4294967295"/>
          </p:nvPr>
        </p:nvPicPr>
        <p:blipFill rotWithShape="1">
          <a:blip r:embed="rId3"/>
          <a:srcRect l="5755" t="2500" r="5551" b="14082"/>
          <a:stretch/>
        </p:blipFill>
        <p:spPr>
          <a:xfrm>
            <a:off x="1631504" y="1044814"/>
            <a:ext cx="8409445" cy="4057125"/>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B93F8CA-ADC6-2846-94E2-BD7A505EF1BC}"/>
              </a:ext>
            </a:extLst>
          </p:cNvPr>
          <p:cNvSpPr txBox="1"/>
          <p:nvPr/>
        </p:nvSpPr>
        <p:spPr>
          <a:xfrm>
            <a:off x="1617959" y="5382824"/>
            <a:ext cx="9806633" cy="1029476"/>
          </a:xfrm>
          <a:prstGeom prst="rect">
            <a:avLst/>
          </a:prstGeom>
          <a:solidFill>
            <a:schemeClr val="accent6">
              <a:alpha val="10000"/>
            </a:schemeClr>
          </a:solidFill>
          <a:ln w="9525">
            <a:noFill/>
          </a:ln>
        </p:spPr>
        <p:txBody>
          <a:bodyPr wrap="square" lIns="144000" tIns="144000" rIns="144000" bIns="144000" rtlCol="0">
            <a:spAutoFit/>
          </a:bodyPr>
          <a:lstStyle>
            <a:defPPr>
              <a:defRPr lang="en-US"/>
            </a:defPPr>
            <a:lvl1pPr algn="ctr">
              <a:defRPr sz="2400" b="1">
                <a:solidFill>
                  <a:srgbClr val="1C2045"/>
                </a:solidFill>
                <a:latin typeface="Arial" panose="020B0604020202020204" pitchFamily="34" charset="0"/>
                <a:cs typeface="Arial" panose="020B0604020202020204" pitchFamily="34" charset="0"/>
              </a:defRPr>
            </a:lvl1pPr>
          </a:lstStyle>
          <a:p>
            <a:r>
              <a:rPr lang="en-GB" b="0" dirty="0">
                <a:solidFill>
                  <a:schemeClr val="accent6"/>
                </a:solidFill>
              </a:rPr>
              <a:t>For further examples, please see the RPS website:</a:t>
            </a:r>
            <a:br>
              <a:rPr lang="en-GB" b="0" dirty="0">
                <a:solidFill>
                  <a:schemeClr val="accent6"/>
                </a:solidFill>
              </a:rPr>
            </a:br>
            <a:r>
              <a:rPr lang="en-GB" dirty="0">
                <a:solidFill>
                  <a:schemeClr val="accent6"/>
                </a:solidFill>
                <a:hlinkClick r:id="rId4">
                  <a:extLst>
                    <a:ext uri="{A12FA001-AC4F-418D-AE19-62706E023703}">
                      <ahyp:hlinkClr xmlns:ahyp="http://schemas.microsoft.com/office/drawing/2018/hyperlinkcolor" val="tx"/>
                    </a:ext>
                  </a:extLst>
                </a:hlinkClick>
              </a:rPr>
              <a:t>https://www.rpharms.com/cfap</a:t>
            </a:r>
            <a:r>
              <a:rPr lang="en-GB" dirty="0">
                <a:solidFill>
                  <a:schemeClr val="accent6"/>
                </a:solidFill>
              </a:rPr>
              <a:t> </a:t>
            </a:r>
          </a:p>
        </p:txBody>
      </p:sp>
    </p:spTree>
    <p:extLst>
      <p:ext uri="{BB962C8B-B14F-4D97-AF65-F5344CB8AC3E}">
        <p14:creationId xmlns:p14="http://schemas.microsoft.com/office/powerpoint/2010/main" val="3952353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0D3CDC-21A0-4EE8-848C-DDE04CD1EBD2}"/>
              </a:ext>
            </a:extLst>
          </p:cNvPr>
          <p:cNvSpPr>
            <a:spLocks noGrp="1"/>
          </p:cNvSpPr>
          <p:nvPr>
            <p:ph type="body" sz="quarter" idx="10"/>
          </p:nvPr>
        </p:nvSpPr>
        <p:spPr/>
        <p:txBody>
          <a:bodyPr/>
          <a:lstStyle/>
          <a:p>
            <a:endParaRPr lang="en-GB"/>
          </a:p>
        </p:txBody>
      </p:sp>
      <p:sp>
        <p:nvSpPr>
          <p:cNvPr id="5" name="Title 4">
            <a:extLst>
              <a:ext uri="{FF2B5EF4-FFF2-40B4-BE49-F238E27FC236}">
                <a16:creationId xmlns:a16="http://schemas.microsoft.com/office/drawing/2014/main" id="{7C6A9581-C20B-42F2-94C7-6227C9544B64}"/>
              </a:ext>
            </a:extLst>
          </p:cNvPr>
          <p:cNvSpPr>
            <a:spLocks noGrp="1"/>
          </p:cNvSpPr>
          <p:nvPr>
            <p:ph type="title"/>
          </p:nvPr>
        </p:nvSpPr>
        <p:spPr/>
        <p:txBody>
          <a:bodyPr/>
          <a:lstStyle/>
          <a:p>
            <a:r>
              <a:rPr lang="en-GB" sz="4800" dirty="0"/>
              <a:t>Background page</a:t>
            </a:r>
            <a:endParaRPr lang="en-GB" dirty="0"/>
          </a:p>
        </p:txBody>
      </p:sp>
    </p:spTree>
    <p:extLst>
      <p:ext uri="{BB962C8B-B14F-4D97-AF65-F5344CB8AC3E}">
        <p14:creationId xmlns:p14="http://schemas.microsoft.com/office/powerpoint/2010/main" val="299650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kern="1200" dirty="0">
                <a:solidFill>
                  <a:schemeClr val="tx1"/>
                </a:solidFill>
              </a:rPr>
              <a:t>What’s in this presentation?</a:t>
            </a:r>
            <a:endParaRPr lang="en-GB" dirty="0"/>
          </a:p>
        </p:txBody>
      </p:sp>
      <p:graphicFrame>
        <p:nvGraphicFramePr>
          <p:cNvPr id="5" name="Text Placeholder 2">
            <a:extLst>
              <a:ext uri="{FF2B5EF4-FFF2-40B4-BE49-F238E27FC236}">
                <a16:creationId xmlns:a16="http://schemas.microsoft.com/office/drawing/2014/main" id="{557185D4-9252-4EAC-B95D-6BD4CD2F0987}"/>
              </a:ext>
            </a:extLst>
          </p:cNvPr>
          <p:cNvGraphicFramePr/>
          <p:nvPr>
            <p:extLst>
              <p:ext uri="{D42A27DB-BD31-4B8C-83A1-F6EECF244321}">
                <p14:modId xmlns:p14="http://schemas.microsoft.com/office/powerpoint/2010/main" val="1710136420"/>
              </p:ext>
            </p:extLst>
          </p:nvPr>
        </p:nvGraphicFramePr>
        <p:xfrm>
          <a:off x="1524000" y="953558"/>
          <a:ext cx="8904288"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3791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B43F3-E3C3-4AD1-91B2-E77BF80D53B9}"/>
              </a:ext>
            </a:extLst>
          </p:cNvPr>
          <p:cNvSpPr>
            <a:spLocks noGrp="1"/>
          </p:cNvSpPr>
          <p:nvPr>
            <p:ph type="title"/>
          </p:nvPr>
        </p:nvSpPr>
        <p:spPr/>
        <p:txBody>
          <a:bodyPr/>
          <a:lstStyle/>
          <a:p>
            <a:r>
              <a:rPr lang="en-GB" sz="3200" dirty="0"/>
              <a:t>Background page content</a:t>
            </a:r>
            <a:br>
              <a:rPr lang="en-GB" sz="3200" dirty="0"/>
            </a:br>
            <a:endParaRPr lang="en-GB" sz="3200" dirty="0"/>
          </a:p>
        </p:txBody>
      </p:sp>
      <p:sp>
        <p:nvSpPr>
          <p:cNvPr id="4" name="Freeform 3">
            <a:extLst>
              <a:ext uri="{FF2B5EF4-FFF2-40B4-BE49-F238E27FC236}">
                <a16:creationId xmlns:a16="http://schemas.microsoft.com/office/drawing/2014/main" id="{70B7F13A-84C6-354E-AD93-E9AA3A5F3818}"/>
              </a:ext>
            </a:extLst>
          </p:cNvPr>
          <p:cNvSpPr/>
          <p:nvPr/>
        </p:nvSpPr>
        <p:spPr>
          <a:xfrm>
            <a:off x="1596008" y="1013446"/>
            <a:ext cx="8460432" cy="764835"/>
          </a:xfrm>
          <a:custGeom>
            <a:avLst/>
            <a:gdLst>
              <a:gd name="connsiteX0" fmla="*/ 0 w 8904288"/>
              <a:gd name="connsiteY0" fmla="*/ 134163 h 804960"/>
              <a:gd name="connsiteX1" fmla="*/ 134163 w 8904288"/>
              <a:gd name="connsiteY1" fmla="*/ 0 h 804960"/>
              <a:gd name="connsiteX2" fmla="*/ 8770125 w 8904288"/>
              <a:gd name="connsiteY2" fmla="*/ 0 h 804960"/>
              <a:gd name="connsiteX3" fmla="*/ 8904288 w 8904288"/>
              <a:gd name="connsiteY3" fmla="*/ 134163 h 804960"/>
              <a:gd name="connsiteX4" fmla="*/ 8904288 w 8904288"/>
              <a:gd name="connsiteY4" fmla="*/ 670797 h 804960"/>
              <a:gd name="connsiteX5" fmla="*/ 8770125 w 8904288"/>
              <a:gd name="connsiteY5" fmla="*/ 804960 h 804960"/>
              <a:gd name="connsiteX6" fmla="*/ 134163 w 8904288"/>
              <a:gd name="connsiteY6" fmla="*/ 804960 h 804960"/>
              <a:gd name="connsiteX7" fmla="*/ 0 w 8904288"/>
              <a:gd name="connsiteY7" fmla="*/ 670797 h 804960"/>
              <a:gd name="connsiteX8" fmla="*/ 0 w 8904288"/>
              <a:gd name="connsiteY8" fmla="*/ 134163 h 80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288" h="804960">
                <a:moveTo>
                  <a:pt x="0" y="134163"/>
                </a:moveTo>
                <a:cubicBezTo>
                  <a:pt x="0" y="60067"/>
                  <a:pt x="60067" y="0"/>
                  <a:pt x="134163" y="0"/>
                </a:cubicBezTo>
                <a:lnTo>
                  <a:pt x="8770125" y="0"/>
                </a:lnTo>
                <a:cubicBezTo>
                  <a:pt x="8844221" y="0"/>
                  <a:pt x="8904288" y="60067"/>
                  <a:pt x="8904288" y="134163"/>
                </a:cubicBezTo>
                <a:lnTo>
                  <a:pt x="8904288" y="670797"/>
                </a:lnTo>
                <a:cubicBezTo>
                  <a:pt x="8904288" y="744893"/>
                  <a:pt x="8844221" y="804960"/>
                  <a:pt x="8770125" y="804960"/>
                </a:cubicBezTo>
                <a:lnTo>
                  <a:pt x="134163" y="804960"/>
                </a:lnTo>
                <a:cubicBezTo>
                  <a:pt x="60067" y="804960"/>
                  <a:pt x="0" y="744893"/>
                  <a:pt x="0" y="670797"/>
                </a:cubicBezTo>
                <a:lnTo>
                  <a:pt x="0" y="134163"/>
                </a:lnTo>
                <a:close/>
              </a:path>
            </a:pathLst>
          </a:custGeom>
          <a:solidFill>
            <a:schemeClr val="accent6"/>
          </a:solidFill>
        </p:spPr>
        <p:style>
          <a:lnRef idx="2">
            <a:schemeClr val="lt1">
              <a:hueOff val="0"/>
              <a:satOff val="0"/>
              <a:lumOff val="0"/>
              <a:alphaOff val="0"/>
            </a:schemeClr>
          </a:lnRef>
          <a:fillRef idx="1">
            <a:scrgbClr r="0" g="0" b="0"/>
          </a:fillRef>
          <a:effectRef idx="0">
            <a:schemeClr val="accent6">
              <a:shade val="80000"/>
              <a:hueOff val="0"/>
              <a:satOff val="0"/>
              <a:lumOff val="0"/>
              <a:alphaOff val="0"/>
            </a:schemeClr>
          </a:effectRef>
          <a:fontRef idx="minor">
            <a:schemeClr val="lt1"/>
          </a:fontRef>
        </p:style>
        <p:txBody>
          <a:bodyPr spcFirstLastPara="0" vert="horz" wrap="square" lIns="92635" tIns="92635" rIns="92635" bIns="92635" numCol="1" spcCol="1270" anchor="ctr" anchorCtr="0">
            <a:noAutofit/>
          </a:bodyPr>
          <a:lstStyle/>
          <a:p>
            <a:pPr marL="0" lvl="0" indent="0" algn="ctr" defTabSz="622300">
              <a:lnSpc>
                <a:spcPct val="90000"/>
              </a:lnSpc>
              <a:spcBef>
                <a:spcPct val="0"/>
              </a:spcBef>
              <a:spcAft>
                <a:spcPct val="35000"/>
              </a:spcAft>
              <a:buNone/>
            </a:pPr>
            <a:r>
              <a:rPr lang="en-GB" sz="1400" kern="1200" spc="300" dirty="0">
                <a:solidFill>
                  <a:srgbClr val="FFFFFF"/>
                </a:solidFill>
                <a:latin typeface="Arial" panose="020B0604020202020204" pitchFamily="34" charset="0"/>
                <a:ea typeface="+mn-ea"/>
                <a:cs typeface="Arial" panose="020B0604020202020204" pitchFamily="34" charset="0"/>
              </a:rPr>
              <a:t>BACKGROUND AND FAQS</a:t>
            </a:r>
            <a:endParaRPr lang="en-US" sz="1400" kern="1200" dirty="0">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F7C95804-F72E-624D-8BF2-DFE2F102A513}"/>
              </a:ext>
            </a:extLst>
          </p:cNvPr>
          <p:cNvSpPr/>
          <p:nvPr/>
        </p:nvSpPr>
        <p:spPr>
          <a:xfrm>
            <a:off x="1596008" y="1918294"/>
            <a:ext cx="8460432" cy="764835"/>
          </a:xfrm>
          <a:custGeom>
            <a:avLst/>
            <a:gdLst>
              <a:gd name="connsiteX0" fmla="*/ 0 w 8904288"/>
              <a:gd name="connsiteY0" fmla="*/ 134163 h 804960"/>
              <a:gd name="connsiteX1" fmla="*/ 134163 w 8904288"/>
              <a:gd name="connsiteY1" fmla="*/ 0 h 804960"/>
              <a:gd name="connsiteX2" fmla="*/ 8770125 w 8904288"/>
              <a:gd name="connsiteY2" fmla="*/ 0 h 804960"/>
              <a:gd name="connsiteX3" fmla="*/ 8904288 w 8904288"/>
              <a:gd name="connsiteY3" fmla="*/ 134163 h 804960"/>
              <a:gd name="connsiteX4" fmla="*/ 8904288 w 8904288"/>
              <a:gd name="connsiteY4" fmla="*/ 670797 h 804960"/>
              <a:gd name="connsiteX5" fmla="*/ 8770125 w 8904288"/>
              <a:gd name="connsiteY5" fmla="*/ 804960 h 804960"/>
              <a:gd name="connsiteX6" fmla="*/ 134163 w 8904288"/>
              <a:gd name="connsiteY6" fmla="*/ 804960 h 804960"/>
              <a:gd name="connsiteX7" fmla="*/ 0 w 8904288"/>
              <a:gd name="connsiteY7" fmla="*/ 670797 h 804960"/>
              <a:gd name="connsiteX8" fmla="*/ 0 w 8904288"/>
              <a:gd name="connsiteY8" fmla="*/ 134163 h 80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288" h="804960">
                <a:moveTo>
                  <a:pt x="0" y="134163"/>
                </a:moveTo>
                <a:cubicBezTo>
                  <a:pt x="0" y="60067"/>
                  <a:pt x="60067" y="0"/>
                  <a:pt x="134163" y="0"/>
                </a:cubicBezTo>
                <a:lnTo>
                  <a:pt x="8770125" y="0"/>
                </a:lnTo>
                <a:cubicBezTo>
                  <a:pt x="8844221" y="0"/>
                  <a:pt x="8904288" y="60067"/>
                  <a:pt x="8904288" y="134163"/>
                </a:cubicBezTo>
                <a:lnTo>
                  <a:pt x="8904288" y="670797"/>
                </a:lnTo>
                <a:cubicBezTo>
                  <a:pt x="8904288" y="744893"/>
                  <a:pt x="8844221" y="804960"/>
                  <a:pt x="8770125" y="804960"/>
                </a:cubicBezTo>
                <a:lnTo>
                  <a:pt x="134163" y="804960"/>
                </a:lnTo>
                <a:cubicBezTo>
                  <a:pt x="60067" y="804960"/>
                  <a:pt x="0" y="744893"/>
                  <a:pt x="0" y="670797"/>
                </a:cubicBezTo>
                <a:lnTo>
                  <a:pt x="0" y="134163"/>
                </a:lnTo>
                <a:close/>
              </a:path>
            </a:pathLst>
          </a:custGeom>
          <a:solidFill>
            <a:schemeClr val="accent6">
              <a:alpha val="90000"/>
            </a:schemeClr>
          </a:solidFill>
        </p:spPr>
        <p:style>
          <a:lnRef idx="2">
            <a:schemeClr val="lt1">
              <a:hueOff val="0"/>
              <a:satOff val="0"/>
              <a:lumOff val="0"/>
              <a:alphaOff val="0"/>
            </a:schemeClr>
          </a:lnRef>
          <a:fillRef idx="1">
            <a:scrgbClr r="0" g="0" b="0"/>
          </a:fillRef>
          <a:effectRef idx="0">
            <a:schemeClr val="accent6">
              <a:shade val="80000"/>
              <a:hueOff val="36118"/>
              <a:satOff val="-5715"/>
              <a:lumOff val="7376"/>
              <a:alphaOff val="0"/>
            </a:schemeClr>
          </a:effectRef>
          <a:fontRef idx="minor">
            <a:schemeClr val="lt1"/>
          </a:fontRef>
        </p:style>
        <p:txBody>
          <a:bodyPr spcFirstLastPara="0" vert="horz" wrap="square" lIns="92635" tIns="92635" rIns="92635" bIns="92635"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WHY THE FRAMEWORK WAS UPDATED </a:t>
            </a:r>
          </a:p>
        </p:txBody>
      </p:sp>
      <p:sp>
        <p:nvSpPr>
          <p:cNvPr id="6" name="Freeform 5">
            <a:extLst>
              <a:ext uri="{FF2B5EF4-FFF2-40B4-BE49-F238E27FC236}">
                <a16:creationId xmlns:a16="http://schemas.microsoft.com/office/drawing/2014/main" id="{EAE68EB8-4BF0-944A-A4CF-E34A675350BC}"/>
              </a:ext>
            </a:extLst>
          </p:cNvPr>
          <p:cNvSpPr/>
          <p:nvPr/>
        </p:nvSpPr>
        <p:spPr>
          <a:xfrm>
            <a:off x="1596008" y="2823142"/>
            <a:ext cx="8460432" cy="764835"/>
          </a:xfrm>
          <a:custGeom>
            <a:avLst/>
            <a:gdLst>
              <a:gd name="connsiteX0" fmla="*/ 0 w 8904288"/>
              <a:gd name="connsiteY0" fmla="*/ 134163 h 804960"/>
              <a:gd name="connsiteX1" fmla="*/ 134163 w 8904288"/>
              <a:gd name="connsiteY1" fmla="*/ 0 h 804960"/>
              <a:gd name="connsiteX2" fmla="*/ 8770125 w 8904288"/>
              <a:gd name="connsiteY2" fmla="*/ 0 h 804960"/>
              <a:gd name="connsiteX3" fmla="*/ 8904288 w 8904288"/>
              <a:gd name="connsiteY3" fmla="*/ 134163 h 804960"/>
              <a:gd name="connsiteX4" fmla="*/ 8904288 w 8904288"/>
              <a:gd name="connsiteY4" fmla="*/ 670797 h 804960"/>
              <a:gd name="connsiteX5" fmla="*/ 8770125 w 8904288"/>
              <a:gd name="connsiteY5" fmla="*/ 804960 h 804960"/>
              <a:gd name="connsiteX6" fmla="*/ 134163 w 8904288"/>
              <a:gd name="connsiteY6" fmla="*/ 804960 h 804960"/>
              <a:gd name="connsiteX7" fmla="*/ 0 w 8904288"/>
              <a:gd name="connsiteY7" fmla="*/ 670797 h 804960"/>
              <a:gd name="connsiteX8" fmla="*/ 0 w 8904288"/>
              <a:gd name="connsiteY8" fmla="*/ 134163 h 80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288" h="804960">
                <a:moveTo>
                  <a:pt x="0" y="134163"/>
                </a:moveTo>
                <a:cubicBezTo>
                  <a:pt x="0" y="60067"/>
                  <a:pt x="60067" y="0"/>
                  <a:pt x="134163" y="0"/>
                </a:cubicBezTo>
                <a:lnTo>
                  <a:pt x="8770125" y="0"/>
                </a:lnTo>
                <a:cubicBezTo>
                  <a:pt x="8844221" y="0"/>
                  <a:pt x="8904288" y="60067"/>
                  <a:pt x="8904288" y="134163"/>
                </a:cubicBezTo>
                <a:lnTo>
                  <a:pt x="8904288" y="670797"/>
                </a:lnTo>
                <a:cubicBezTo>
                  <a:pt x="8904288" y="744893"/>
                  <a:pt x="8844221" y="804960"/>
                  <a:pt x="8770125" y="804960"/>
                </a:cubicBezTo>
                <a:lnTo>
                  <a:pt x="134163" y="804960"/>
                </a:lnTo>
                <a:cubicBezTo>
                  <a:pt x="60067" y="804960"/>
                  <a:pt x="0" y="744893"/>
                  <a:pt x="0" y="670797"/>
                </a:cubicBezTo>
                <a:lnTo>
                  <a:pt x="0" y="134163"/>
                </a:lnTo>
                <a:close/>
              </a:path>
            </a:pathLst>
          </a:custGeom>
          <a:solidFill>
            <a:schemeClr val="accent6">
              <a:alpha val="80000"/>
            </a:schemeClr>
          </a:solidFill>
        </p:spPr>
        <p:style>
          <a:lnRef idx="2">
            <a:schemeClr val="lt1">
              <a:hueOff val="0"/>
              <a:satOff val="0"/>
              <a:lumOff val="0"/>
              <a:alphaOff val="0"/>
            </a:schemeClr>
          </a:lnRef>
          <a:fillRef idx="1">
            <a:scrgbClr r="0" g="0" b="0"/>
          </a:fillRef>
          <a:effectRef idx="0">
            <a:schemeClr val="accent6">
              <a:shade val="80000"/>
              <a:hueOff val="72236"/>
              <a:satOff val="-11430"/>
              <a:lumOff val="14752"/>
              <a:alphaOff val="0"/>
            </a:schemeClr>
          </a:effectRef>
          <a:fontRef idx="minor">
            <a:schemeClr val="lt1"/>
          </a:fontRef>
        </p:style>
        <p:txBody>
          <a:bodyPr spcFirstLastPara="0" vert="horz" wrap="square" lIns="92635" tIns="92635" rIns="92635" bIns="92635"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SUMMARY OF CHANGES MADE</a:t>
            </a:r>
          </a:p>
        </p:txBody>
      </p:sp>
      <p:sp>
        <p:nvSpPr>
          <p:cNvPr id="7" name="Freeform 6">
            <a:extLst>
              <a:ext uri="{FF2B5EF4-FFF2-40B4-BE49-F238E27FC236}">
                <a16:creationId xmlns:a16="http://schemas.microsoft.com/office/drawing/2014/main" id="{78103DB8-85BA-B948-8B8A-92650842A55B}"/>
              </a:ext>
            </a:extLst>
          </p:cNvPr>
          <p:cNvSpPr/>
          <p:nvPr/>
        </p:nvSpPr>
        <p:spPr>
          <a:xfrm>
            <a:off x="1596008" y="3727990"/>
            <a:ext cx="8460432" cy="764835"/>
          </a:xfrm>
          <a:custGeom>
            <a:avLst/>
            <a:gdLst>
              <a:gd name="connsiteX0" fmla="*/ 0 w 8904288"/>
              <a:gd name="connsiteY0" fmla="*/ 134163 h 804960"/>
              <a:gd name="connsiteX1" fmla="*/ 134163 w 8904288"/>
              <a:gd name="connsiteY1" fmla="*/ 0 h 804960"/>
              <a:gd name="connsiteX2" fmla="*/ 8770125 w 8904288"/>
              <a:gd name="connsiteY2" fmla="*/ 0 h 804960"/>
              <a:gd name="connsiteX3" fmla="*/ 8904288 w 8904288"/>
              <a:gd name="connsiteY3" fmla="*/ 134163 h 804960"/>
              <a:gd name="connsiteX4" fmla="*/ 8904288 w 8904288"/>
              <a:gd name="connsiteY4" fmla="*/ 670797 h 804960"/>
              <a:gd name="connsiteX5" fmla="*/ 8770125 w 8904288"/>
              <a:gd name="connsiteY5" fmla="*/ 804960 h 804960"/>
              <a:gd name="connsiteX6" fmla="*/ 134163 w 8904288"/>
              <a:gd name="connsiteY6" fmla="*/ 804960 h 804960"/>
              <a:gd name="connsiteX7" fmla="*/ 0 w 8904288"/>
              <a:gd name="connsiteY7" fmla="*/ 670797 h 804960"/>
              <a:gd name="connsiteX8" fmla="*/ 0 w 8904288"/>
              <a:gd name="connsiteY8" fmla="*/ 134163 h 80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288" h="804960">
                <a:moveTo>
                  <a:pt x="0" y="134163"/>
                </a:moveTo>
                <a:cubicBezTo>
                  <a:pt x="0" y="60067"/>
                  <a:pt x="60067" y="0"/>
                  <a:pt x="134163" y="0"/>
                </a:cubicBezTo>
                <a:lnTo>
                  <a:pt x="8770125" y="0"/>
                </a:lnTo>
                <a:cubicBezTo>
                  <a:pt x="8844221" y="0"/>
                  <a:pt x="8904288" y="60067"/>
                  <a:pt x="8904288" y="134163"/>
                </a:cubicBezTo>
                <a:lnTo>
                  <a:pt x="8904288" y="670797"/>
                </a:lnTo>
                <a:cubicBezTo>
                  <a:pt x="8904288" y="744893"/>
                  <a:pt x="8844221" y="804960"/>
                  <a:pt x="8770125" y="804960"/>
                </a:cubicBezTo>
                <a:lnTo>
                  <a:pt x="134163" y="804960"/>
                </a:lnTo>
                <a:cubicBezTo>
                  <a:pt x="60067" y="804960"/>
                  <a:pt x="0" y="744893"/>
                  <a:pt x="0" y="670797"/>
                </a:cubicBezTo>
                <a:lnTo>
                  <a:pt x="0" y="134163"/>
                </a:lnTo>
                <a:close/>
              </a:path>
            </a:pathLst>
          </a:custGeom>
          <a:solidFill>
            <a:schemeClr val="accent6">
              <a:alpha val="70000"/>
            </a:schemeClr>
          </a:solidFill>
        </p:spPr>
        <p:style>
          <a:lnRef idx="2">
            <a:schemeClr val="lt1">
              <a:hueOff val="0"/>
              <a:satOff val="0"/>
              <a:lumOff val="0"/>
              <a:alphaOff val="0"/>
            </a:schemeClr>
          </a:lnRef>
          <a:fillRef idx="1">
            <a:scrgbClr r="0" g="0" b="0"/>
          </a:fillRef>
          <a:effectRef idx="0">
            <a:schemeClr val="accent6">
              <a:shade val="80000"/>
              <a:hueOff val="108354"/>
              <a:satOff val="-17145"/>
              <a:lumOff val="22129"/>
              <a:alphaOff val="0"/>
            </a:schemeClr>
          </a:effectRef>
          <a:fontRef idx="minor">
            <a:schemeClr val="lt1"/>
          </a:fontRef>
        </p:style>
        <p:txBody>
          <a:bodyPr spcFirstLastPara="0" vert="horz" wrap="square" lIns="92635" tIns="92635" rIns="92635" bIns="92635"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HOW THE FRAMEWORK WAS UPDATED</a:t>
            </a:r>
          </a:p>
        </p:txBody>
      </p:sp>
      <p:sp>
        <p:nvSpPr>
          <p:cNvPr id="9" name="Freeform 8">
            <a:extLst>
              <a:ext uri="{FF2B5EF4-FFF2-40B4-BE49-F238E27FC236}">
                <a16:creationId xmlns:a16="http://schemas.microsoft.com/office/drawing/2014/main" id="{4BE33D16-47AA-4340-8EBE-93A6D9A4BB4A}"/>
              </a:ext>
            </a:extLst>
          </p:cNvPr>
          <p:cNvSpPr/>
          <p:nvPr/>
        </p:nvSpPr>
        <p:spPr>
          <a:xfrm>
            <a:off x="1596008" y="4632838"/>
            <a:ext cx="8460432" cy="764835"/>
          </a:xfrm>
          <a:custGeom>
            <a:avLst/>
            <a:gdLst>
              <a:gd name="connsiteX0" fmla="*/ 0 w 8904288"/>
              <a:gd name="connsiteY0" fmla="*/ 134163 h 804960"/>
              <a:gd name="connsiteX1" fmla="*/ 134163 w 8904288"/>
              <a:gd name="connsiteY1" fmla="*/ 0 h 804960"/>
              <a:gd name="connsiteX2" fmla="*/ 8770125 w 8904288"/>
              <a:gd name="connsiteY2" fmla="*/ 0 h 804960"/>
              <a:gd name="connsiteX3" fmla="*/ 8904288 w 8904288"/>
              <a:gd name="connsiteY3" fmla="*/ 134163 h 804960"/>
              <a:gd name="connsiteX4" fmla="*/ 8904288 w 8904288"/>
              <a:gd name="connsiteY4" fmla="*/ 670797 h 804960"/>
              <a:gd name="connsiteX5" fmla="*/ 8770125 w 8904288"/>
              <a:gd name="connsiteY5" fmla="*/ 804960 h 804960"/>
              <a:gd name="connsiteX6" fmla="*/ 134163 w 8904288"/>
              <a:gd name="connsiteY6" fmla="*/ 804960 h 804960"/>
              <a:gd name="connsiteX7" fmla="*/ 0 w 8904288"/>
              <a:gd name="connsiteY7" fmla="*/ 670797 h 804960"/>
              <a:gd name="connsiteX8" fmla="*/ 0 w 8904288"/>
              <a:gd name="connsiteY8" fmla="*/ 134163 h 80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288" h="804960">
                <a:moveTo>
                  <a:pt x="0" y="134163"/>
                </a:moveTo>
                <a:cubicBezTo>
                  <a:pt x="0" y="60067"/>
                  <a:pt x="60067" y="0"/>
                  <a:pt x="134163" y="0"/>
                </a:cubicBezTo>
                <a:lnTo>
                  <a:pt x="8770125" y="0"/>
                </a:lnTo>
                <a:cubicBezTo>
                  <a:pt x="8844221" y="0"/>
                  <a:pt x="8904288" y="60067"/>
                  <a:pt x="8904288" y="134163"/>
                </a:cubicBezTo>
                <a:lnTo>
                  <a:pt x="8904288" y="670797"/>
                </a:lnTo>
                <a:cubicBezTo>
                  <a:pt x="8904288" y="744893"/>
                  <a:pt x="8844221" y="804960"/>
                  <a:pt x="8770125" y="804960"/>
                </a:cubicBezTo>
                <a:lnTo>
                  <a:pt x="134163" y="804960"/>
                </a:lnTo>
                <a:cubicBezTo>
                  <a:pt x="60067" y="804960"/>
                  <a:pt x="0" y="744893"/>
                  <a:pt x="0" y="670797"/>
                </a:cubicBezTo>
                <a:lnTo>
                  <a:pt x="0" y="134163"/>
                </a:lnTo>
                <a:close/>
              </a:path>
            </a:pathLst>
          </a:custGeom>
          <a:solidFill>
            <a:schemeClr val="accent6">
              <a:alpha val="60000"/>
            </a:schemeClr>
          </a:solidFill>
        </p:spPr>
        <p:style>
          <a:lnRef idx="2">
            <a:schemeClr val="lt1">
              <a:hueOff val="0"/>
              <a:satOff val="0"/>
              <a:lumOff val="0"/>
              <a:alphaOff val="0"/>
            </a:schemeClr>
          </a:lnRef>
          <a:fillRef idx="1">
            <a:scrgbClr r="0" g="0" b="0"/>
          </a:fillRef>
          <a:effectRef idx="0">
            <a:schemeClr val="accent6">
              <a:shade val="80000"/>
              <a:hueOff val="144472"/>
              <a:satOff val="-22860"/>
              <a:lumOff val="29505"/>
              <a:alphaOff val="0"/>
            </a:schemeClr>
          </a:effectRef>
          <a:fontRef idx="minor">
            <a:schemeClr val="lt1"/>
          </a:fontRef>
        </p:style>
        <p:txBody>
          <a:bodyPr spcFirstLastPara="0" vert="horz" wrap="square" lIns="92635" tIns="92635" rIns="92635" bIns="92635"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ACKNOWLEDGMENTS AND ENDORSEMENTS</a:t>
            </a:r>
            <a:endParaRPr lang="en-US" sz="1400" kern="1200" spc="300" dirty="0">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87A4CA75-19C2-854F-B0BE-C31AF967190F}"/>
              </a:ext>
            </a:extLst>
          </p:cNvPr>
          <p:cNvSpPr/>
          <p:nvPr/>
        </p:nvSpPr>
        <p:spPr>
          <a:xfrm>
            <a:off x="1596008" y="5537688"/>
            <a:ext cx="8460432" cy="764835"/>
          </a:xfrm>
          <a:custGeom>
            <a:avLst/>
            <a:gdLst>
              <a:gd name="connsiteX0" fmla="*/ 0 w 8904288"/>
              <a:gd name="connsiteY0" fmla="*/ 134163 h 804960"/>
              <a:gd name="connsiteX1" fmla="*/ 134163 w 8904288"/>
              <a:gd name="connsiteY1" fmla="*/ 0 h 804960"/>
              <a:gd name="connsiteX2" fmla="*/ 8770125 w 8904288"/>
              <a:gd name="connsiteY2" fmla="*/ 0 h 804960"/>
              <a:gd name="connsiteX3" fmla="*/ 8904288 w 8904288"/>
              <a:gd name="connsiteY3" fmla="*/ 134163 h 804960"/>
              <a:gd name="connsiteX4" fmla="*/ 8904288 w 8904288"/>
              <a:gd name="connsiteY4" fmla="*/ 670797 h 804960"/>
              <a:gd name="connsiteX5" fmla="*/ 8770125 w 8904288"/>
              <a:gd name="connsiteY5" fmla="*/ 804960 h 804960"/>
              <a:gd name="connsiteX6" fmla="*/ 134163 w 8904288"/>
              <a:gd name="connsiteY6" fmla="*/ 804960 h 804960"/>
              <a:gd name="connsiteX7" fmla="*/ 0 w 8904288"/>
              <a:gd name="connsiteY7" fmla="*/ 670797 h 804960"/>
              <a:gd name="connsiteX8" fmla="*/ 0 w 8904288"/>
              <a:gd name="connsiteY8" fmla="*/ 134163 h 80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288" h="804960">
                <a:moveTo>
                  <a:pt x="0" y="134163"/>
                </a:moveTo>
                <a:cubicBezTo>
                  <a:pt x="0" y="60067"/>
                  <a:pt x="60067" y="0"/>
                  <a:pt x="134163" y="0"/>
                </a:cubicBezTo>
                <a:lnTo>
                  <a:pt x="8770125" y="0"/>
                </a:lnTo>
                <a:cubicBezTo>
                  <a:pt x="8844221" y="0"/>
                  <a:pt x="8904288" y="60067"/>
                  <a:pt x="8904288" y="134163"/>
                </a:cubicBezTo>
                <a:lnTo>
                  <a:pt x="8904288" y="670797"/>
                </a:lnTo>
                <a:cubicBezTo>
                  <a:pt x="8904288" y="744893"/>
                  <a:pt x="8844221" y="804960"/>
                  <a:pt x="8770125" y="804960"/>
                </a:cubicBezTo>
                <a:lnTo>
                  <a:pt x="134163" y="804960"/>
                </a:lnTo>
                <a:cubicBezTo>
                  <a:pt x="60067" y="804960"/>
                  <a:pt x="0" y="744893"/>
                  <a:pt x="0" y="670797"/>
                </a:cubicBezTo>
                <a:lnTo>
                  <a:pt x="0" y="134163"/>
                </a:lnTo>
                <a:close/>
              </a:path>
            </a:pathLst>
          </a:custGeom>
          <a:solidFill>
            <a:schemeClr val="accent6">
              <a:alpha val="50000"/>
            </a:schemeClr>
          </a:solidFill>
        </p:spPr>
        <p:style>
          <a:lnRef idx="2">
            <a:schemeClr val="lt1">
              <a:hueOff val="0"/>
              <a:satOff val="0"/>
              <a:lumOff val="0"/>
              <a:alphaOff val="0"/>
            </a:schemeClr>
          </a:lnRef>
          <a:fillRef idx="1">
            <a:scrgbClr r="0" g="0" b="0"/>
          </a:fillRef>
          <a:effectRef idx="0">
            <a:schemeClr val="accent6">
              <a:shade val="80000"/>
              <a:hueOff val="180590"/>
              <a:satOff val="-28575"/>
              <a:lumOff val="36881"/>
              <a:alphaOff val="0"/>
            </a:schemeClr>
          </a:effectRef>
          <a:fontRef idx="minor">
            <a:schemeClr val="lt1"/>
          </a:fontRef>
        </p:style>
        <p:txBody>
          <a:bodyPr spcFirstLastPara="0" vert="horz" wrap="square" lIns="92635" tIns="92635" rIns="92635" bIns="92635" numCol="1" spcCol="1270" anchor="ctr" anchorCtr="0">
            <a:noAutofit/>
          </a:bodyPr>
          <a:lstStyle/>
          <a:p>
            <a:pPr marL="0" lvl="0" indent="0" algn="ctr" defTabSz="622300">
              <a:lnSpc>
                <a:spcPct val="90000"/>
              </a:lnSpc>
              <a:spcBef>
                <a:spcPct val="0"/>
              </a:spcBef>
              <a:spcAft>
                <a:spcPct val="35000"/>
              </a:spcAft>
              <a:buNone/>
            </a:pPr>
            <a:r>
              <a:rPr lang="en-GB" sz="1400" kern="1200" spc="300" dirty="0">
                <a:latin typeface="Arial" panose="020B0604020202020204" pitchFamily="34" charset="0"/>
                <a:cs typeface="Arial" panose="020B0604020202020204" pitchFamily="34" charset="0"/>
              </a:rPr>
              <a:t>LITERATURE REVIEW AND ARCHIVE  </a:t>
            </a:r>
          </a:p>
        </p:txBody>
      </p:sp>
    </p:spTree>
    <p:extLst>
      <p:ext uri="{BB962C8B-B14F-4D97-AF65-F5344CB8AC3E}">
        <p14:creationId xmlns:p14="http://schemas.microsoft.com/office/powerpoint/2010/main" val="2940848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7C933-EEF1-4363-8D64-48F3ABA688B2}"/>
              </a:ext>
            </a:extLst>
          </p:cNvPr>
          <p:cNvSpPr>
            <a:spLocks noGrp="1"/>
          </p:cNvSpPr>
          <p:nvPr>
            <p:ph type="title"/>
          </p:nvPr>
        </p:nvSpPr>
        <p:spPr/>
        <p:txBody>
          <a:bodyPr/>
          <a:lstStyle/>
          <a:p>
            <a:r>
              <a:rPr lang="en-GB" sz="3200" dirty="0"/>
              <a:t>What was updated and why? </a:t>
            </a:r>
          </a:p>
        </p:txBody>
      </p:sp>
      <p:pic>
        <p:nvPicPr>
          <p:cNvPr id="4" name="Picture 3">
            <a:extLst>
              <a:ext uri="{FF2B5EF4-FFF2-40B4-BE49-F238E27FC236}">
                <a16:creationId xmlns:a16="http://schemas.microsoft.com/office/drawing/2014/main" id="{30944C26-D179-47AC-8105-61BFB53B72C1}"/>
              </a:ext>
            </a:extLst>
          </p:cNvPr>
          <p:cNvPicPr>
            <a:picLocks noChangeAspect="1"/>
          </p:cNvPicPr>
          <p:nvPr/>
        </p:nvPicPr>
        <p:blipFill rotWithShape="1">
          <a:blip r:embed="rId3"/>
          <a:srcRect l="3773" t="13619" r="3727" b="11011"/>
          <a:stretch/>
        </p:blipFill>
        <p:spPr>
          <a:xfrm>
            <a:off x="1524000" y="1268760"/>
            <a:ext cx="9646096" cy="44189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38632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7C933-EEF1-4363-8D64-48F3ABA688B2}"/>
              </a:ext>
            </a:extLst>
          </p:cNvPr>
          <p:cNvSpPr>
            <a:spLocks noGrp="1"/>
          </p:cNvSpPr>
          <p:nvPr>
            <p:ph type="title"/>
          </p:nvPr>
        </p:nvSpPr>
        <p:spPr/>
        <p:txBody>
          <a:bodyPr/>
          <a:lstStyle/>
          <a:p>
            <a:r>
              <a:rPr lang="en-GB" sz="3200" dirty="0"/>
              <a:t>What was updated and why? </a:t>
            </a:r>
          </a:p>
        </p:txBody>
      </p:sp>
      <p:pic>
        <p:nvPicPr>
          <p:cNvPr id="5" name="Picture 4">
            <a:extLst>
              <a:ext uri="{FF2B5EF4-FFF2-40B4-BE49-F238E27FC236}">
                <a16:creationId xmlns:a16="http://schemas.microsoft.com/office/drawing/2014/main" id="{9EDC8EE9-E026-4872-B089-D5379395B8F1}"/>
              </a:ext>
            </a:extLst>
          </p:cNvPr>
          <p:cNvPicPr>
            <a:picLocks noChangeAspect="1"/>
          </p:cNvPicPr>
          <p:nvPr/>
        </p:nvPicPr>
        <p:blipFill>
          <a:blip r:embed="rId3"/>
          <a:stretch>
            <a:fillRect/>
          </a:stretch>
        </p:blipFill>
        <p:spPr>
          <a:xfrm>
            <a:off x="1524000" y="1214610"/>
            <a:ext cx="10154415" cy="30581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384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6E8192-F25F-4514-B9A7-1BC2036C1096}"/>
              </a:ext>
            </a:extLst>
          </p:cNvPr>
          <p:cNvSpPr>
            <a:spLocks noGrp="1"/>
          </p:cNvSpPr>
          <p:nvPr>
            <p:ph type="body" sz="quarter" idx="10"/>
          </p:nvPr>
        </p:nvSpPr>
        <p:spPr/>
        <p:txBody>
          <a:bodyPr/>
          <a:lstStyle/>
          <a:p>
            <a:endParaRPr lang="en-GB"/>
          </a:p>
        </p:txBody>
      </p:sp>
      <p:sp>
        <p:nvSpPr>
          <p:cNvPr id="4" name="Title 2">
            <a:extLst>
              <a:ext uri="{FF2B5EF4-FFF2-40B4-BE49-F238E27FC236}">
                <a16:creationId xmlns:a16="http://schemas.microsoft.com/office/drawing/2014/main" id="{DB19C44F-8EB2-3840-947A-DDE929A1D6E5}"/>
              </a:ext>
            </a:extLst>
          </p:cNvPr>
          <p:cNvSpPr txBox="1">
            <a:spLocks/>
          </p:cNvSpPr>
          <p:nvPr/>
        </p:nvSpPr>
        <p:spPr>
          <a:xfrm>
            <a:off x="2295962" y="-285084"/>
            <a:ext cx="7556500" cy="3528392"/>
          </a:xfrm>
          <a:prstGeom prst="rect">
            <a:avLst/>
          </a:prstGeom>
          <a:noFill/>
        </p:spPr>
        <p:txBody>
          <a:bodyPr/>
          <a:lstStyle>
            <a:lvl1pPr algn="ctr" defTabSz="914400" rtl="0" eaLnBrk="1" latinLnBrk="0" hangingPunct="1">
              <a:lnSpc>
                <a:spcPct val="90000"/>
              </a:lnSpc>
              <a:spcBef>
                <a:spcPct val="0"/>
              </a:spcBef>
              <a:buNone/>
              <a:defRPr sz="4800" b="1" kern="1200">
                <a:solidFill>
                  <a:schemeClr val="bg1"/>
                </a:solidFill>
                <a:latin typeface="Georgia" panose="02040502050405020303" pitchFamily="18" charset="0"/>
                <a:ea typeface="+mj-ea"/>
                <a:cs typeface="+mj-cs"/>
              </a:defRPr>
            </a:lvl1pPr>
          </a:lstStyle>
          <a:p>
            <a:r>
              <a:rPr lang="en-GB" sz="45000" dirty="0">
                <a:solidFill>
                  <a:schemeClr val="accent4"/>
                </a:solidFill>
              </a:rPr>
              <a:t>3</a:t>
            </a:r>
            <a:br>
              <a:rPr lang="en-GB" dirty="0"/>
            </a:br>
            <a:endParaRPr lang="en-GB" dirty="0"/>
          </a:p>
        </p:txBody>
      </p:sp>
      <p:sp>
        <p:nvSpPr>
          <p:cNvPr id="5" name="Title 4">
            <a:extLst>
              <a:ext uri="{FF2B5EF4-FFF2-40B4-BE49-F238E27FC236}">
                <a16:creationId xmlns:a16="http://schemas.microsoft.com/office/drawing/2014/main" id="{8552783E-EF8E-4F54-8D2E-772783A0ACF8}"/>
              </a:ext>
            </a:extLst>
          </p:cNvPr>
          <p:cNvSpPr>
            <a:spLocks noGrp="1"/>
          </p:cNvSpPr>
          <p:nvPr>
            <p:ph type="title"/>
          </p:nvPr>
        </p:nvSpPr>
        <p:spPr>
          <a:xfrm>
            <a:off x="2171976" y="2067932"/>
            <a:ext cx="7556500" cy="1325563"/>
          </a:xfrm>
        </p:spPr>
        <p:txBody>
          <a:bodyPr/>
          <a:lstStyle/>
          <a:p>
            <a:r>
              <a:rPr lang="en-GB" sz="4800" dirty="0"/>
              <a:t>The framework competencies 1-10</a:t>
            </a:r>
            <a:br>
              <a:rPr lang="en-GB" sz="4800" dirty="0"/>
            </a:br>
            <a:br>
              <a:rPr lang="en-GB" sz="4800" dirty="0"/>
            </a:br>
            <a:r>
              <a:rPr lang="en-GB" sz="4800" dirty="0"/>
              <a:t>Structure and content</a:t>
            </a:r>
            <a:endParaRPr lang="en-GB" dirty="0"/>
          </a:p>
        </p:txBody>
      </p:sp>
    </p:spTree>
    <p:extLst>
      <p:ext uri="{BB962C8B-B14F-4D97-AF65-F5344CB8AC3E}">
        <p14:creationId xmlns:p14="http://schemas.microsoft.com/office/powerpoint/2010/main" val="1580731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7FCAA6-6DF0-4001-B23B-E1A37E864088}"/>
              </a:ext>
            </a:extLst>
          </p:cNvPr>
          <p:cNvSpPr>
            <a:spLocks noGrp="1"/>
          </p:cNvSpPr>
          <p:nvPr>
            <p:ph type="title"/>
          </p:nvPr>
        </p:nvSpPr>
        <p:spPr/>
        <p:txBody>
          <a:bodyPr/>
          <a:lstStyle/>
          <a:p>
            <a:r>
              <a:rPr lang="en-GB" sz="3200" dirty="0"/>
              <a:t>Structure of the framework</a:t>
            </a:r>
          </a:p>
        </p:txBody>
      </p:sp>
      <p:sp>
        <p:nvSpPr>
          <p:cNvPr id="4" name="Text Placeholder 3">
            <a:extLst>
              <a:ext uri="{FF2B5EF4-FFF2-40B4-BE49-F238E27FC236}">
                <a16:creationId xmlns:a16="http://schemas.microsoft.com/office/drawing/2014/main" id="{29C7240E-4FD1-4CFB-9396-1997E2575B18}"/>
              </a:ext>
            </a:extLst>
          </p:cNvPr>
          <p:cNvSpPr>
            <a:spLocks noGrp="1"/>
          </p:cNvSpPr>
          <p:nvPr>
            <p:ph type="body" sz="quarter" idx="10"/>
          </p:nvPr>
        </p:nvSpPr>
        <p:spPr/>
        <p:txBody>
          <a:bodyPr/>
          <a:lstStyle/>
          <a:p>
            <a:pPr lvl="0"/>
            <a:endParaRPr lang="en-US" sz="1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AC7B060-A73F-4967-94A0-0306B3F805B3}"/>
              </a:ext>
            </a:extLst>
          </p:cNvPr>
          <p:cNvGrpSpPr/>
          <p:nvPr/>
        </p:nvGrpSpPr>
        <p:grpSpPr>
          <a:xfrm>
            <a:off x="1523997" y="4560482"/>
            <a:ext cx="2964873" cy="1148614"/>
            <a:chOff x="0" y="4213862"/>
            <a:chExt cx="3600400" cy="1383083"/>
          </a:xfrm>
          <a:solidFill>
            <a:schemeClr val="accent5"/>
          </a:solidFill>
        </p:grpSpPr>
        <p:sp>
          <p:nvSpPr>
            <p:cNvPr id="16" name="Rectangle 15">
              <a:extLst>
                <a:ext uri="{FF2B5EF4-FFF2-40B4-BE49-F238E27FC236}">
                  <a16:creationId xmlns:a16="http://schemas.microsoft.com/office/drawing/2014/main" id="{02DA3C43-0B87-471D-8C9F-FF34291E353B}"/>
                </a:ext>
              </a:extLst>
            </p:cNvPr>
            <p:cNvSpPr/>
            <p:nvPr/>
          </p:nvSpPr>
          <p:spPr>
            <a:xfrm>
              <a:off x="0" y="4213862"/>
              <a:ext cx="3600400" cy="1383083"/>
            </a:xfrm>
            <a:prstGeom prst="rect">
              <a:avLst/>
            </a:prstGeom>
            <a:grp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78E326EF-E169-452F-BE63-A310E40729C3}"/>
                </a:ext>
              </a:extLst>
            </p:cNvPr>
            <p:cNvSpPr txBox="1"/>
            <p:nvPr/>
          </p:nvSpPr>
          <p:spPr>
            <a:xfrm>
              <a:off x="0" y="4213862"/>
              <a:ext cx="3600400" cy="138308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600" i="0" kern="1200" spc="300" dirty="0">
                  <a:latin typeface="Arial" panose="020B0604020202020204" pitchFamily="34" charset="0"/>
                  <a:cs typeface="Arial" panose="020B0604020202020204" pitchFamily="34" charset="0"/>
                </a:rPr>
                <a:t>FURTHER INFORMATION</a:t>
              </a:r>
              <a:endParaRPr lang="en-US" sz="1600" kern="1200" spc="300" dirty="0">
                <a:latin typeface="Arial" panose="020B0604020202020204" pitchFamily="34" charset="0"/>
                <a:cs typeface="Arial" panose="020B0604020202020204" pitchFamily="34" charset="0"/>
              </a:endParaRPr>
            </a:p>
          </p:txBody>
        </p:sp>
      </p:grpSp>
      <p:sp>
        <p:nvSpPr>
          <p:cNvPr id="14" name="Callout: Up Arrow 13">
            <a:extLst>
              <a:ext uri="{FF2B5EF4-FFF2-40B4-BE49-F238E27FC236}">
                <a16:creationId xmlns:a16="http://schemas.microsoft.com/office/drawing/2014/main" id="{729C1774-F4F2-48C0-A401-87C26472E32D}"/>
              </a:ext>
            </a:extLst>
          </p:cNvPr>
          <p:cNvSpPr/>
          <p:nvPr/>
        </p:nvSpPr>
        <p:spPr>
          <a:xfrm rot="10800000">
            <a:off x="1523998" y="2645777"/>
            <a:ext cx="2964873" cy="1909928"/>
          </a:xfrm>
          <a:prstGeom prst="upArrowCallout">
            <a:avLst/>
          </a:prstGeom>
          <a:solidFill>
            <a:schemeClr val="accent5"/>
          </a:solidFill>
        </p:spPr>
        <p:style>
          <a:lnRef idx="0">
            <a:schemeClr val="lt1">
              <a:hueOff val="0"/>
              <a:satOff val="0"/>
              <a:lumOff val="0"/>
              <a:alphaOff val="0"/>
            </a:schemeClr>
          </a:lnRef>
          <a:fillRef idx="3">
            <a:schemeClr val="accent5">
              <a:hueOff val="3654458"/>
              <a:satOff val="-5336"/>
              <a:lumOff val="5491"/>
              <a:alphaOff val="0"/>
            </a:schemeClr>
          </a:fillRef>
          <a:effectRef idx="2">
            <a:schemeClr val="accent5">
              <a:hueOff val="3654458"/>
              <a:satOff val="-5336"/>
              <a:lumOff val="5491"/>
              <a:alphaOff val="0"/>
            </a:schemeClr>
          </a:effectRef>
          <a:fontRef idx="minor">
            <a:schemeClr val="lt1"/>
          </a:fontRef>
        </p:style>
        <p:txBody>
          <a:bodyPr/>
          <a:lstStyle/>
          <a:p>
            <a:endParaRPr lang="en-US" dirty="0"/>
          </a:p>
        </p:txBody>
      </p:sp>
      <p:sp>
        <p:nvSpPr>
          <p:cNvPr id="15" name="Callout: Up Arrow 6">
            <a:extLst>
              <a:ext uri="{FF2B5EF4-FFF2-40B4-BE49-F238E27FC236}">
                <a16:creationId xmlns:a16="http://schemas.microsoft.com/office/drawing/2014/main" id="{B74B8453-3961-495C-9651-C953241169EC}"/>
              </a:ext>
            </a:extLst>
          </p:cNvPr>
          <p:cNvSpPr txBox="1"/>
          <p:nvPr/>
        </p:nvSpPr>
        <p:spPr>
          <a:xfrm>
            <a:off x="1523998" y="2645777"/>
            <a:ext cx="2964873" cy="1241014"/>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600" i="0" kern="1200" spc="300" dirty="0">
                <a:latin typeface="Arial" panose="020B0604020202020204" pitchFamily="34" charset="0"/>
                <a:cs typeface="Arial" panose="020B0604020202020204" pitchFamily="34" charset="0"/>
              </a:rPr>
              <a:t>COMPETENCY AND SUPPORTING STATEMENTS</a:t>
            </a:r>
            <a:endParaRPr lang="en-US" sz="1600" kern="1200" spc="3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A33D0AD-5422-42AA-A44F-240386208415}"/>
              </a:ext>
            </a:extLst>
          </p:cNvPr>
          <p:cNvGrpSpPr/>
          <p:nvPr/>
        </p:nvGrpSpPr>
        <p:grpSpPr>
          <a:xfrm>
            <a:off x="1523999" y="1008378"/>
            <a:ext cx="2964873" cy="1637399"/>
            <a:chOff x="0" y="989"/>
            <a:chExt cx="3600400" cy="2127182"/>
          </a:xfrm>
          <a:solidFill>
            <a:schemeClr val="accent5"/>
          </a:solidFill>
        </p:grpSpPr>
        <p:sp>
          <p:nvSpPr>
            <p:cNvPr id="12" name="Callout: Up Arrow 11">
              <a:extLst>
                <a:ext uri="{FF2B5EF4-FFF2-40B4-BE49-F238E27FC236}">
                  <a16:creationId xmlns:a16="http://schemas.microsoft.com/office/drawing/2014/main" id="{9ED295DC-451D-479A-A0CC-D13FA964E343}"/>
                </a:ext>
              </a:extLst>
            </p:cNvPr>
            <p:cNvSpPr/>
            <p:nvPr/>
          </p:nvSpPr>
          <p:spPr>
            <a:xfrm rot="10800000">
              <a:off x="0" y="989"/>
              <a:ext cx="3600400" cy="2127182"/>
            </a:xfrm>
            <a:prstGeom prst="upArrowCallout">
              <a:avLst/>
            </a:prstGeom>
            <a:grpFill/>
          </p:spPr>
          <p:style>
            <a:lnRef idx="0">
              <a:schemeClr val="lt1">
                <a:hueOff val="0"/>
                <a:satOff val="0"/>
                <a:lumOff val="0"/>
                <a:alphaOff val="0"/>
              </a:schemeClr>
            </a:lnRef>
            <a:fillRef idx="3">
              <a:schemeClr val="accent5">
                <a:hueOff val="7308917"/>
                <a:satOff val="-10672"/>
                <a:lumOff val="10981"/>
                <a:alphaOff val="0"/>
              </a:schemeClr>
            </a:fillRef>
            <a:effectRef idx="2">
              <a:schemeClr val="accent5">
                <a:hueOff val="7308917"/>
                <a:satOff val="-10672"/>
                <a:lumOff val="10981"/>
                <a:alphaOff val="0"/>
              </a:schemeClr>
            </a:effectRef>
            <a:fontRef idx="minor">
              <a:schemeClr val="lt1"/>
            </a:fontRef>
          </p:style>
        </p:sp>
        <p:sp>
          <p:nvSpPr>
            <p:cNvPr id="13" name="Callout: Up Arrow 8">
              <a:extLst>
                <a:ext uri="{FF2B5EF4-FFF2-40B4-BE49-F238E27FC236}">
                  <a16:creationId xmlns:a16="http://schemas.microsoft.com/office/drawing/2014/main" id="{65DC07B6-8D95-46FD-9BCD-ADD99E3DFCD4}"/>
                </a:ext>
              </a:extLst>
            </p:cNvPr>
            <p:cNvSpPr txBox="1"/>
            <p:nvPr/>
          </p:nvSpPr>
          <p:spPr>
            <a:xfrm rot="21600000">
              <a:off x="0" y="989"/>
              <a:ext cx="3600400" cy="13821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600" kern="1200" spc="300" dirty="0">
                  <a:latin typeface="Arial" panose="020B0604020202020204" pitchFamily="34" charset="0"/>
                  <a:cs typeface="Arial" panose="020B0604020202020204" pitchFamily="34" charset="0"/>
                </a:rPr>
                <a:t>TWO DOMAINS</a:t>
              </a:r>
            </a:p>
          </p:txBody>
        </p:sp>
      </p:grpSp>
      <p:pic>
        <p:nvPicPr>
          <p:cNvPr id="19" name="Picture 18">
            <a:extLst>
              <a:ext uri="{FF2B5EF4-FFF2-40B4-BE49-F238E27FC236}">
                <a16:creationId xmlns:a16="http://schemas.microsoft.com/office/drawing/2014/main" id="{C952A803-9735-4A6C-AE15-779EB3CD0EF3}"/>
              </a:ext>
            </a:extLst>
          </p:cNvPr>
          <p:cNvPicPr>
            <a:picLocks noChangeAspect="1"/>
          </p:cNvPicPr>
          <p:nvPr/>
        </p:nvPicPr>
        <p:blipFill>
          <a:blip r:embed="rId3"/>
          <a:stretch>
            <a:fillRect/>
          </a:stretch>
        </p:blipFill>
        <p:spPr>
          <a:xfrm>
            <a:off x="4871864" y="1339823"/>
            <a:ext cx="6856629" cy="4369273"/>
          </a:xfrm>
          <a:prstGeom prst="rect">
            <a:avLst/>
          </a:prstGeom>
        </p:spPr>
      </p:pic>
    </p:spTree>
    <p:extLst>
      <p:ext uri="{BB962C8B-B14F-4D97-AF65-F5344CB8AC3E}">
        <p14:creationId xmlns:p14="http://schemas.microsoft.com/office/powerpoint/2010/main" val="4059442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A911B88-FF17-447B-A2BE-84A86AB4D42F}"/>
              </a:ext>
            </a:extLst>
          </p:cNvPr>
          <p:cNvGraphicFramePr>
            <a:graphicFrameLocks noGrp="1"/>
          </p:cNvGraphicFramePr>
          <p:nvPr>
            <p:extLst>
              <p:ext uri="{D42A27DB-BD31-4B8C-83A1-F6EECF244321}">
                <p14:modId xmlns:p14="http://schemas.microsoft.com/office/powerpoint/2010/main" val="2612070682"/>
              </p:ext>
            </p:extLst>
          </p:nvPr>
        </p:nvGraphicFramePr>
        <p:xfrm>
          <a:off x="1523999" y="996949"/>
          <a:ext cx="10271126" cy="5500345"/>
        </p:xfrm>
        <a:graphic>
          <a:graphicData uri="http://schemas.openxmlformats.org/drawingml/2006/table">
            <a:tbl>
              <a:tblPr firstRow="1" bandRow="1">
                <a:tableStyleId>{5940675A-B579-460E-94D1-54222C63F5DA}</a:tableStyleId>
              </a:tblPr>
              <a:tblGrid>
                <a:gridCol w="10271126">
                  <a:extLst>
                    <a:ext uri="{9D8B030D-6E8A-4147-A177-3AD203B41FA5}">
                      <a16:colId xmlns:a16="http://schemas.microsoft.com/office/drawing/2014/main" val="30303521"/>
                    </a:ext>
                  </a:extLst>
                </a:gridCol>
              </a:tblGrid>
              <a:tr h="670983">
                <a:tc>
                  <a:txBody>
                    <a:bodyPr/>
                    <a:lstStyle/>
                    <a:p>
                      <a:r>
                        <a:rPr lang="en-GB" sz="2000" b="1" dirty="0">
                          <a:solidFill>
                            <a:schemeClr val="accent1"/>
                          </a:solidFill>
                          <a:latin typeface="Arial" panose="020B0604020202020204" pitchFamily="34" charset="0"/>
                          <a:cs typeface="Arial" panose="020B0604020202020204" pitchFamily="34" charset="0"/>
                        </a:rPr>
                        <a:t>1.1</a:t>
                      </a:r>
                      <a:r>
                        <a:rPr lang="en-GB" sz="2000" dirty="0">
                          <a:solidFill>
                            <a:schemeClr val="accent1"/>
                          </a:solidFill>
                          <a:latin typeface="Arial" panose="020B0604020202020204" pitchFamily="34" charset="0"/>
                          <a:cs typeface="Arial" panose="020B0604020202020204" pitchFamily="34" charset="0"/>
                        </a:rPr>
                        <a:t> Undertakes the consultation in an appropriate setting</a:t>
                      </a:r>
                      <a:r>
                        <a:rPr lang="en-GB" sz="2000" dirty="0">
                          <a:solidFill>
                            <a:schemeClr val="accent5"/>
                          </a:solidFill>
                          <a:latin typeface="Arial" panose="020B0604020202020204" pitchFamily="34" charset="0"/>
                          <a:cs typeface="Arial" panose="020B0604020202020204" pitchFamily="34" charset="0"/>
                        </a:rPr>
                        <a:t>.</a:t>
                      </a:r>
                    </a:p>
                  </a:txBody>
                  <a:tcPr marL="144000" marR="144000" marT="144000" marB="144000"/>
                </a:tc>
                <a:extLst>
                  <a:ext uri="{0D108BD9-81ED-4DB2-BD59-A6C34878D82A}">
                    <a16:rowId xmlns:a16="http://schemas.microsoft.com/office/drawing/2014/main" val="2430430554"/>
                  </a:ext>
                </a:extLst>
              </a:tr>
              <a:tr h="670983">
                <a:tc>
                  <a:txBody>
                    <a:bodyPr/>
                    <a:lstStyle/>
                    <a:p>
                      <a:r>
                        <a:rPr lang="en-GB" sz="2000" b="1" dirty="0">
                          <a:solidFill>
                            <a:schemeClr val="accent1"/>
                          </a:solidFill>
                          <a:latin typeface="Arial" panose="020B0604020202020204" pitchFamily="34" charset="0"/>
                          <a:cs typeface="Arial" panose="020B0604020202020204" pitchFamily="34" charset="0"/>
                        </a:rPr>
                        <a:t>1.2</a:t>
                      </a:r>
                      <a:r>
                        <a:rPr lang="en-GB" sz="2000" dirty="0">
                          <a:solidFill>
                            <a:schemeClr val="accent1"/>
                          </a:solidFill>
                          <a:latin typeface="Arial" panose="020B0604020202020204" pitchFamily="34" charset="0"/>
                          <a:cs typeface="Arial" panose="020B0604020202020204" pitchFamily="34" charset="0"/>
                        </a:rPr>
                        <a:t> Considers patient dignity, capacity, consent and confidentiality.</a:t>
                      </a:r>
                    </a:p>
                  </a:txBody>
                  <a:tcPr marL="144000" marR="144000" marT="144000" marB="144000"/>
                </a:tc>
                <a:extLst>
                  <a:ext uri="{0D108BD9-81ED-4DB2-BD59-A6C34878D82A}">
                    <a16:rowId xmlns:a16="http://schemas.microsoft.com/office/drawing/2014/main" val="2004833368"/>
                  </a:ext>
                </a:extLst>
              </a:tr>
              <a:tr h="839617">
                <a:tc>
                  <a:txBody>
                    <a:bodyPr/>
                    <a:lstStyle/>
                    <a:p>
                      <a:r>
                        <a:rPr lang="en-GB" sz="2000" b="1" dirty="0">
                          <a:solidFill>
                            <a:schemeClr val="accent1"/>
                          </a:solidFill>
                          <a:latin typeface="Arial" panose="020B0604020202020204" pitchFamily="34" charset="0"/>
                          <a:cs typeface="Arial" panose="020B0604020202020204" pitchFamily="34" charset="0"/>
                        </a:rPr>
                        <a:t>1.3</a:t>
                      </a:r>
                      <a:r>
                        <a:rPr lang="en-GB" sz="2000" dirty="0">
                          <a:solidFill>
                            <a:schemeClr val="accent1"/>
                          </a:solidFill>
                          <a:latin typeface="Arial" panose="020B0604020202020204" pitchFamily="34" charset="0"/>
                          <a:cs typeface="Arial" panose="020B0604020202020204" pitchFamily="34" charset="0"/>
                        </a:rPr>
                        <a:t> Introduces self and p</a:t>
                      </a:r>
                      <a:r>
                        <a:rPr lang="en-GB" sz="2000" kern="1200" dirty="0">
                          <a:solidFill>
                            <a:schemeClr val="accent1"/>
                          </a:solidFill>
                          <a:latin typeface="Arial" panose="020B0604020202020204" pitchFamily="34" charset="0"/>
                          <a:ea typeface="+mn-ea"/>
                          <a:cs typeface="Arial" panose="020B0604020202020204" pitchFamily="34" charset="0"/>
                        </a:rPr>
                        <a:t>rescrib</a:t>
                      </a:r>
                      <a:r>
                        <a:rPr lang="en-GB" sz="2000" dirty="0">
                          <a:solidFill>
                            <a:schemeClr val="accent1"/>
                          </a:solidFill>
                          <a:latin typeface="Arial" panose="020B0604020202020204" pitchFamily="34" charset="0"/>
                          <a:cs typeface="Arial" panose="020B0604020202020204" pitchFamily="34" charset="0"/>
                        </a:rPr>
                        <a:t>ing role to the patient/carer and confirms patient/carer identity.</a:t>
                      </a:r>
                    </a:p>
                  </a:txBody>
                  <a:tcPr marL="144000" marR="144000" marT="144000" marB="144000"/>
                </a:tc>
                <a:extLst>
                  <a:ext uri="{0D108BD9-81ED-4DB2-BD59-A6C34878D82A}">
                    <a16:rowId xmlns:a16="http://schemas.microsoft.com/office/drawing/2014/main" val="3946505146"/>
                  </a:ext>
                </a:extLst>
              </a:tr>
              <a:tr h="839617">
                <a:tc>
                  <a:txBody>
                    <a:bodyPr/>
                    <a:lstStyle/>
                    <a:p>
                      <a:r>
                        <a:rPr lang="en-GB" sz="2000" b="1" dirty="0">
                          <a:solidFill>
                            <a:schemeClr val="accent1"/>
                          </a:solidFill>
                          <a:latin typeface="Arial" panose="020B0604020202020204" pitchFamily="34" charset="0"/>
                          <a:cs typeface="Arial" panose="020B0604020202020204" pitchFamily="34" charset="0"/>
                        </a:rPr>
                        <a:t>1.4</a:t>
                      </a:r>
                      <a:r>
                        <a:rPr lang="en-GB" sz="2000" dirty="0">
                          <a:solidFill>
                            <a:schemeClr val="accent1"/>
                          </a:solidFill>
                          <a:latin typeface="Arial" panose="020B0604020202020204" pitchFamily="34" charset="0"/>
                          <a:cs typeface="Arial" panose="020B0604020202020204" pitchFamily="34" charset="0"/>
                        </a:rPr>
                        <a:t> Assesses the communication needs of the patient/carer and adapts consultation appropriately.</a:t>
                      </a:r>
                    </a:p>
                  </a:txBody>
                  <a:tcPr marL="144000" marR="144000" marT="144000" marB="144000"/>
                </a:tc>
                <a:extLst>
                  <a:ext uri="{0D108BD9-81ED-4DB2-BD59-A6C34878D82A}">
                    <a16:rowId xmlns:a16="http://schemas.microsoft.com/office/drawing/2014/main" val="3612978858"/>
                  </a:ext>
                </a:extLst>
              </a:tr>
              <a:tr h="716391">
                <a:tc>
                  <a:txBody>
                    <a:bodyPr/>
                    <a:lstStyle/>
                    <a:p>
                      <a:r>
                        <a:rPr lang="en-GB" sz="2000" b="1" dirty="0">
                          <a:solidFill>
                            <a:schemeClr val="accent1"/>
                          </a:solidFill>
                          <a:latin typeface="Arial" panose="020B0604020202020204" pitchFamily="34" charset="0"/>
                          <a:cs typeface="Arial" panose="020B0604020202020204" pitchFamily="34" charset="0"/>
                        </a:rPr>
                        <a:t>1.5</a:t>
                      </a:r>
                      <a:r>
                        <a:rPr lang="en-GB" sz="2000" dirty="0">
                          <a:solidFill>
                            <a:schemeClr val="accent1"/>
                          </a:solidFill>
                          <a:latin typeface="Arial" panose="020B0604020202020204" pitchFamily="34" charset="0"/>
                          <a:cs typeface="Arial" panose="020B0604020202020204" pitchFamily="34" charset="0"/>
                        </a:rPr>
                        <a:t> Demonstrates good consultation skills and builds rapport with the patient/carer.</a:t>
                      </a:r>
                    </a:p>
                  </a:txBody>
                  <a:tcPr marL="144000" marR="144000" marT="144000" marB="144000"/>
                </a:tc>
                <a:extLst>
                  <a:ext uri="{0D108BD9-81ED-4DB2-BD59-A6C34878D82A}">
                    <a16:rowId xmlns:a16="http://schemas.microsoft.com/office/drawing/2014/main" val="1930854571"/>
                  </a:ext>
                </a:extLst>
              </a:tr>
              <a:tr h="975805">
                <a:tc>
                  <a:txBody>
                    <a:bodyPr/>
                    <a:lstStyle/>
                    <a:p>
                      <a:r>
                        <a:rPr lang="en-GB" sz="2000" b="1" dirty="0">
                          <a:latin typeface="Arial" panose="020B0604020202020204" pitchFamily="34" charset="0"/>
                          <a:cs typeface="Arial" panose="020B0604020202020204" pitchFamily="34" charset="0"/>
                        </a:rPr>
                        <a:t>1.6</a:t>
                      </a:r>
                      <a:r>
                        <a:rPr lang="en-GB" sz="2000" dirty="0">
                          <a:latin typeface="Arial" panose="020B0604020202020204" pitchFamily="34" charset="0"/>
                          <a:cs typeface="Arial" panose="020B0604020202020204" pitchFamily="34" charset="0"/>
                        </a:rPr>
                        <a:t> Takes and </a:t>
                      </a:r>
                      <a:r>
                        <a:rPr lang="en-GB" sz="2000" dirty="0">
                          <a:solidFill>
                            <a:schemeClr val="accent1"/>
                          </a:solidFill>
                          <a:latin typeface="Arial" panose="020B0604020202020204" pitchFamily="34" charset="0"/>
                          <a:cs typeface="Arial" panose="020B0604020202020204" pitchFamily="34" charset="0"/>
                        </a:rPr>
                        <a:t>documents</a:t>
                      </a:r>
                      <a:r>
                        <a:rPr lang="en-GB" sz="2000" dirty="0">
                          <a:latin typeface="Arial" panose="020B0604020202020204" pitchFamily="34" charset="0"/>
                          <a:cs typeface="Arial" panose="020B0604020202020204" pitchFamily="34" charset="0"/>
                        </a:rPr>
                        <a:t> an appropriate </a:t>
                      </a:r>
                      <a:r>
                        <a:rPr lang="en-GB" sz="2000" dirty="0">
                          <a:solidFill>
                            <a:schemeClr val="tx1"/>
                          </a:solidFill>
                          <a:latin typeface="Arial" panose="020B0604020202020204" pitchFamily="34" charset="0"/>
                          <a:cs typeface="Arial" panose="020B0604020202020204" pitchFamily="34" charset="0"/>
                        </a:rPr>
                        <a:t>medical</a:t>
                      </a:r>
                      <a:r>
                        <a:rPr lang="en-GB" sz="2000" dirty="0">
                          <a:solidFill>
                            <a:schemeClr val="accent1"/>
                          </a:solidFill>
                          <a:latin typeface="Arial" panose="020B0604020202020204" pitchFamily="34" charset="0"/>
                          <a:cs typeface="Arial" panose="020B0604020202020204" pitchFamily="34" charset="0"/>
                        </a:rPr>
                        <a:t>, psychosocial </a:t>
                      </a:r>
                      <a:r>
                        <a:rPr lang="en-GB" sz="2000" dirty="0">
                          <a:solidFill>
                            <a:schemeClr val="tx1"/>
                          </a:solidFill>
                          <a:latin typeface="Arial" panose="020B0604020202020204" pitchFamily="34" charset="0"/>
                          <a:cs typeface="Arial" panose="020B0604020202020204" pitchFamily="34" charset="0"/>
                        </a:rPr>
                        <a:t>and medication history </a:t>
                      </a:r>
                      <a:r>
                        <a:rPr lang="en-GB" sz="2000" dirty="0">
                          <a:latin typeface="Arial" panose="020B0604020202020204" pitchFamily="34" charset="0"/>
                          <a:cs typeface="Arial" panose="020B0604020202020204" pitchFamily="34" charset="0"/>
                        </a:rPr>
                        <a:t>including allergies and intolerances.</a:t>
                      </a:r>
                    </a:p>
                  </a:txBody>
                  <a:tcPr marL="144000" marR="144000" marT="144000" marB="144000"/>
                </a:tc>
                <a:extLst>
                  <a:ext uri="{0D108BD9-81ED-4DB2-BD59-A6C34878D82A}">
                    <a16:rowId xmlns:a16="http://schemas.microsoft.com/office/drawing/2014/main" val="1818785275"/>
                  </a:ext>
                </a:extLst>
              </a:tr>
              <a:tr h="670983">
                <a:tc>
                  <a:txBody>
                    <a:bodyPr/>
                    <a:lstStyle/>
                    <a:p>
                      <a:r>
                        <a:rPr lang="en-GB" sz="2000" b="1" dirty="0">
                          <a:latin typeface="Arial" panose="020B0604020202020204" pitchFamily="34" charset="0"/>
                          <a:cs typeface="Arial" panose="020B0604020202020204" pitchFamily="34" charset="0"/>
                        </a:rPr>
                        <a:t>1.7</a:t>
                      </a:r>
                      <a:r>
                        <a:rPr lang="en-GB" sz="2000" dirty="0">
                          <a:latin typeface="Arial" panose="020B0604020202020204" pitchFamily="34" charset="0"/>
                          <a:cs typeface="Arial" panose="020B0604020202020204" pitchFamily="34" charset="0"/>
                        </a:rPr>
                        <a:t> Undertakes and </a:t>
                      </a:r>
                      <a:r>
                        <a:rPr lang="en-GB" sz="2000" dirty="0">
                          <a:solidFill>
                            <a:schemeClr val="accent1"/>
                          </a:solidFill>
                          <a:latin typeface="Arial" panose="020B0604020202020204" pitchFamily="34" charset="0"/>
                          <a:cs typeface="Arial" panose="020B0604020202020204" pitchFamily="34" charset="0"/>
                        </a:rPr>
                        <a:t>documents</a:t>
                      </a:r>
                      <a:r>
                        <a:rPr lang="en-GB" sz="2000" dirty="0">
                          <a:latin typeface="Arial" panose="020B0604020202020204" pitchFamily="34" charset="0"/>
                          <a:cs typeface="Arial" panose="020B0604020202020204" pitchFamily="34" charset="0"/>
                        </a:rPr>
                        <a:t> an appropriate </a:t>
                      </a:r>
                      <a:r>
                        <a:rPr lang="en-GB" sz="2000" dirty="0">
                          <a:solidFill>
                            <a:schemeClr val="tx1"/>
                          </a:solidFill>
                          <a:latin typeface="Arial" panose="020B0604020202020204" pitchFamily="34" charset="0"/>
                          <a:cs typeface="Arial" panose="020B0604020202020204" pitchFamily="34" charset="0"/>
                        </a:rPr>
                        <a:t>clinical assessment</a:t>
                      </a:r>
                      <a:r>
                        <a:rPr lang="en-GB" sz="2000" dirty="0">
                          <a:latin typeface="Arial" panose="020B0604020202020204" pitchFamily="34" charset="0"/>
                          <a:cs typeface="Arial" panose="020B0604020202020204" pitchFamily="34" charset="0"/>
                        </a:rPr>
                        <a:t>.</a:t>
                      </a:r>
                    </a:p>
                  </a:txBody>
                  <a:tcPr marL="144000" marR="144000" marT="144000" marB="144000"/>
                </a:tc>
                <a:extLst>
                  <a:ext uri="{0D108BD9-81ED-4DB2-BD59-A6C34878D82A}">
                    <a16:rowId xmlns:a16="http://schemas.microsoft.com/office/drawing/2014/main" val="2588365391"/>
                  </a:ext>
                </a:extLst>
              </a:tr>
            </a:tbl>
          </a:graphicData>
        </a:graphic>
      </p:graphicFrame>
      <p:sp>
        <p:nvSpPr>
          <p:cNvPr id="2" name="Title 1">
            <a:extLst>
              <a:ext uri="{FF2B5EF4-FFF2-40B4-BE49-F238E27FC236}">
                <a16:creationId xmlns:a16="http://schemas.microsoft.com/office/drawing/2014/main" id="{1CC145BA-6EEA-4529-ABD5-709BE2061AEB}"/>
              </a:ext>
            </a:extLst>
          </p:cNvPr>
          <p:cNvSpPr>
            <a:spLocks noGrp="1"/>
          </p:cNvSpPr>
          <p:nvPr>
            <p:ph type="title"/>
          </p:nvPr>
        </p:nvSpPr>
        <p:spPr/>
        <p:txBody>
          <a:bodyPr/>
          <a:lstStyle/>
          <a:p>
            <a:r>
              <a:rPr lang="en-GB" sz="3200" b="1" dirty="0"/>
              <a:t>1. Assess the patient</a:t>
            </a:r>
            <a:br>
              <a:rPr lang="en-GB" sz="3200" dirty="0"/>
            </a:br>
            <a:endParaRPr lang="en-GB" sz="3200" dirty="0"/>
          </a:p>
        </p:txBody>
      </p:sp>
    </p:spTree>
    <p:extLst>
      <p:ext uri="{BB962C8B-B14F-4D97-AF65-F5344CB8AC3E}">
        <p14:creationId xmlns:p14="http://schemas.microsoft.com/office/powerpoint/2010/main" val="2672418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F9B1F14-6456-4E5E-9818-B79A1380A5D6}"/>
              </a:ext>
            </a:extLst>
          </p:cNvPr>
          <p:cNvGraphicFramePr>
            <a:graphicFrameLocks noGrp="1"/>
          </p:cNvGraphicFramePr>
          <p:nvPr>
            <p:extLst>
              <p:ext uri="{D42A27DB-BD31-4B8C-83A1-F6EECF244321}">
                <p14:modId xmlns:p14="http://schemas.microsoft.com/office/powerpoint/2010/main" val="3571186193"/>
              </p:ext>
            </p:extLst>
          </p:nvPr>
        </p:nvGraphicFramePr>
        <p:xfrm>
          <a:off x="1523998" y="996948"/>
          <a:ext cx="10271125" cy="5277488"/>
        </p:xfrm>
        <a:graphic>
          <a:graphicData uri="http://schemas.openxmlformats.org/drawingml/2006/table">
            <a:tbl>
              <a:tblPr firstRow="1" bandRow="1">
                <a:tableStyleId>{5940675A-B579-460E-94D1-54222C63F5DA}</a:tableStyleId>
              </a:tblPr>
              <a:tblGrid>
                <a:gridCol w="10271125">
                  <a:extLst>
                    <a:ext uri="{9D8B030D-6E8A-4147-A177-3AD203B41FA5}">
                      <a16:colId xmlns:a16="http://schemas.microsoft.com/office/drawing/2014/main" val="840781156"/>
                    </a:ext>
                  </a:extLst>
                </a:gridCol>
              </a:tblGrid>
              <a:tr h="943754">
                <a:tc>
                  <a:txBody>
                    <a:bodyPr/>
                    <a:lstStyle/>
                    <a:p>
                      <a:r>
                        <a:rPr lang="en-GB" sz="2000" b="1" dirty="0">
                          <a:solidFill>
                            <a:schemeClr val="accent1"/>
                          </a:solidFill>
                          <a:latin typeface="Arial" panose="020B0604020202020204" pitchFamily="34" charset="0"/>
                          <a:cs typeface="Arial" panose="020B0604020202020204" pitchFamily="34" charset="0"/>
                        </a:rPr>
                        <a:t>1.8</a:t>
                      </a:r>
                      <a:r>
                        <a:rPr lang="en-GB" sz="2000" dirty="0">
                          <a:solidFill>
                            <a:schemeClr val="accent1"/>
                          </a:solidFill>
                          <a:latin typeface="Arial" panose="020B0604020202020204" pitchFamily="34" charset="0"/>
                          <a:cs typeface="Arial" panose="020B0604020202020204" pitchFamily="34" charset="0"/>
                        </a:rPr>
                        <a:t> Identifies and addresses potential vulnerabilities that may be causing the patient/carer to seek treatment.</a:t>
                      </a:r>
                    </a:p>
                  </a:txBody>
                  <a:tcPr marL="144000" marR="144000" marT="144000" marB="144000"/>
                </a:tc>
                <a:extLst>
                  <a:ext uri="{0D108BD9-81ED-4DB2-BD59-A6C34878D82A}">
                    <a16:rowId xmlns:a16="http://schemas.microsoft.com/office/drawing/2014/main" val="2706049879"/>
                  </a:ext>
                </a:extLst>
              </a:tr>
              <a:tr h="943754">
                <a:tc>
                  <a:txBody>
                    <a:bodyPr/>
                    <a:lstStyle/>
                    <a:p>
                      <a:r>
                        <a:rPr lang="en-GB" sz="2000" b="1" dirty="0">
                          <a:latin typeface="Arial" panose="020B0604020202020204" pitchFamily="34" charset="0"/>
                          <a:cs typeface="Arial" panose="020B0604020202020204" pitchFamily="34" charset="0"/>
                        </a:rPr>
                        <a:t>1.9</a:t>
                      </a:r>
                      <a:r>
                        <a:rPr lang="en-GB" sz="2000" dirty="0">
                          <a:latin typeface="Arial" panose="020B0604020202020204" pitchFamily="34" charset="0"/>
                          <a:cs typeface="Arial" panose="020B0604020202020204" pitchFamily="34" charset="0"/>
                        </a:rPr>
                        <a:t> Accesses and interprets all available and relevant patient records to ensure knowledge of the patient’s management to date.</a:t>
                      </a:r>
                    </a:p>
                  </a:txBody>
                  <a:tcPr marL="144000" marR="144000" marT="144000" marB="144000"/>
                </a:tc>
                <a:extLst>
                  <a:ext uri="{0D108BD9-81ED-4DB2-BD59-A6C34878D82A}">
                    <a16:rowId xmlns:a16="http://schemas.microsoft.com/office/drawing/2014/main" val="627431532"/>
                  </a:ext>
                </a:extLst>
              </a:tr>
              <a:tr h="860477">
                <a:tc>
                  <a:txBody>
                    <a:bodyPr/>
                    <a:lstStyle/>
                    <a:p>
                      <a:r>
                        <a:rPr lang="en-GB" sz="2000" b="1" dirty="0">
                          <a:latin typeface="Arial" panose="020B0604020202020204" pitchFamily="34" charset="0"/>
                          <a:cs typeface="Arial" panose="020B0604020202020204" pitchFamily="34" charset="0"/>
                        </a:rPr>
                        <a:t>1.10</a:t>
                      </a:r>
                      <a:r>
                        <a:rPr lang="en-GB" sz="2000" dirty="0">
                          <a:latin typeface="Arial" panose="020B0604020202020204" pitchFamily="34" charset="0"/>
                          <a:cs typeface="Arial" panose="020B0604020202020204" pitchFamily="34" charset="0"/>
                        </a:rPr>
                        <a:t> Requests and interprets relevant investigations necessary to inform treatment options.</a:t>
                      </a:r>
                    </a:p>
                  </a:txBody>
                  <a:tcPr marL="144000" marR="144000" marT="144000" marB="144000"/>
                </a:tc>
                <a:extLst>
                  <a:ext uri="{0D108BD9-81ED-4DB2-BD59-A6C34878D82A}">
                    <a16:rowId xmlns:a16="http://schemas.microsoft.com/office/drawing/2014/main" val="2410376779"/>
                  </a:ext>
                </a:extLst>
              </a:tr>
              <a:tr h="1246190">
                <a:tc>
                  <a:txBody>
                    <a:bodyPr/>
                    <a:lstStyle/>
                    <a:p>
                      <a:r>
                        <a:rPr lang="en-GB" sz="2000" b="1" dirty="0">
                          <a:latin typeface="Arial" panose="020B0604020202020204" pitchFamily="34" charset="0"/>
                          <a:cs typeface="Arial" panose="020B0604020202020204" pitchFamily="34" charset="0"/>
                        </a:rPr>
                        <a:t>1.11</a:t>
                      </a:r>
                      <a:r>
                        <a:rPr lang="en-GB" sz="2000" dirty="0">
                          <a:latin typeface="Arial" panose="020B0604020202020204" pitchFamily="34" charset="0"/>
                          <a:cs typeface="Arial" panose="020B0604020202020204" pitchFamily="34" charset="0"/>
                        </a:rPr>
                        <a:t> Makes, confirms or understands, and </a:t>
                      </a:r>
                      <a:r>
                        <a:rPr lang="en-GB" sz="2000" dirty="0">
                          <a:solidFill>
                            <a:schemeClr val="accent1"/>
                          </a:solidFill>
                          <a:latin typeface="Arial" panose="020B0604020202020204" pitchFamily="34" charset="0"/>
                          <a:cs typeface="Arial" panose="020B0604020202020204" pitchFamily="34" charset="0"/>
                        </a:rPr>
                        <a:t>documents</a:t>
                      </a:r>
                      <a:r>
                        <a:rPr lang="en-GB" sz="2000" dirty="0">
                          <a:latin typeface="Arial" panose="020B0604020202020204" pitchFamily="34" charset="0"/>
                          <a:cs typeface="Arial" panose="020B0604020202020204" pitchFamily="34" charset="0"/>
                        </a:rPr>
                        <a:t> the working or final diagnosis by systematically considering the various possibilities (differential diagnosis).</a:t>
                      </a:r>
                    </a:p>
                  </a:txBody>
                  <a:tcPr marL="144000" marR="144000" marT="144000" marB="144000"/>
                </a:tc>
                <a:extLst>
                  <a:ext uri="{0D108BD9-81ED-4DB2-BD59-A6C34878D82A}">
                    <a16:rowId xmlns:a16="http://schemas.microsoft.com/office/drawing/2014/main" val="391005465"/>
                  </a:ext>
                </a:extLst>
              </a:tr>
              <a:tr h="1246190">
                <a:tc>
                  <a:txBody>
                    <a:bodyPr/>
                    <a:lstStyle/>
                    <a:p>
                      <a:r>
                        <a:rPr lang="en-GB" sz="2000" b="1" dirty="0">
                          <a:latin typeface="Arial" panose="020B0604020202020204" pitchFamily="34" charset="0"/>
                          <a:cs typeface="Arial" panose="020B0604020202020204" pitchFamily="34" charset="0"/>
                        </a:rPr>
                        <a:t>1.12</a:t>
                      </a:r>
                      <a:r>
                        <a:rPr lang="en-GB" sz="2000" dirty="0">
                          <a:latin typeface="Arial" panose="020B0604020202020204" pitchFamily="34" charset="0"/>
                          <a:cs typeface="Arial" panose="020B0604020202020204" pitchFamily="34" charset="0"/>
                        </a:rPr>
                        <a:t> Understands the condition(s) being treated, their natural progression, and how to assess their severity, deterioration and anticipated response to treatment.</a:t>
                      </a:r>
                    </a:p>
                  </a:txBody>
                  <a:tcPr marL="144000" marR="144000" marT="144000" marB="144000"/>
                </a:tc>
                <a:extLst>
                  <a:ext uri="{0D108BD9-81ED-4DB2-BD59-A6C34878D82A}">
                    <a16:rowId xmlns:a16="http://schemas.microsoft.com/office/drawing/2014/main" val="2122617142"/>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b="1" dirty="0"/>
              <a:t>1. Assess the patient</a:t>
            </a:r>
            <a:br>
              <a:rPr lang="en-GB" sz="3200" dirty="0"/>
            </a:br>
            <a:endParaRPr lang="en-GB" sz="3200" dirty="0"/>
          </a:p>
        </p:txBody>
      </p:sp>
    </p:spTree>
    <p:extLst>
      <p:ext uri="{BB962C8B-B14F-4D97-AF65-F5344CB8AC3E}">
        <p14:creationId xmlns:p14="http://schemas.microsoft.com/office/powerpoint/2010/main" val="2677252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F9B1F14-6456-4E5E-9818-B79A1380A5D6}"/>
              </a:ext>
            </a:extLst>
          </p:cNvPr>
          <p:cNvGraphicFramePr>
            <a:graphicFrameLocks noGrp="1"/>
          </p:cNvGraphicFramePr>
          <p:nvPr>
            <p:extLst>
              <p:ext uri="{D42A27DB-BD31-4B8C-83A1-F6EECF244321}">
                <p14:modId xmlns:p14="http://schemas.microsoft.com/office/powerpoint/2010/main" val="3872803902"/>
              </p:ext>
            </p:extLst>
          </p:nvPr>
        </p:nvGraphicFramePr>
        <p:xfrm>
          <a:off x="1523998" y="1196752"/>
          <a:ext cx="10271125" cy="1968940"/>
        </p:xfrm>
        <a:graphic>
          <a:graphicData uri="http://schemas.openxmlformats.org/drawingml/2006/table">
            <a:tbl>
              <a:tblPr firstRow="1" bandRow="1">
                <a:tableStyleId>{5940675A-B579-460E-94D1-54222C63F5DA}</a:tableStyleId>
              </a:tblPr>
              <a:tblGrid>
                <a:gridCol w="10271125">
                  <a:extLst>
                    <a:ext uri="{9D8B030D-6E8A-4147-A177-3AD203B41FA5}">
                      <a16:colId xmlns:a16="http://schemas.microsoft.com/office/drawing/2014/main" val="840781156"/>
                    </a:ext>
                  </a:extLst>
                </a:gridCol>
              </a:tblGrid>
              <a:tr h="984470">
                <a:tc>
                  <a:txBody>
                    <a:bodyPr/>
                    <a:lstStyle/>
                    <a:p>
                      <a:r>
                        <a:rPr lang="en-GB" sz="2000" b="1" dirty="0">
                          <a:latin typeface="Arial" panose="020B0604020202020204" pitchFamily="34" charset="0"/>
                          <a:cs typeface="Arial" panose="020B0604020202020204" pitchFamily="34" charset="0"/>
                        </a:rPr>
                        <a:t>1.13</a:t>
                      </a:r>
                      <a:r>
                        <a:rPr lang="en-GB" sz="2000" dirty="0">
                          <a:latin typeface="Arial" panose="020B0604020202020204" pitchFamily="34" charset="0"/>
                          <a:cs typeface="Arial" panose="020B0604020202020204" pitchFamily="34" charset="0"/>
                        </a:rPr>
                        <a:t> Reviews adherence (and non-adherence) to, and effectiveness of, current medicines.</a:t>
                      </a:r>
                    </a:p>
                  </a:txBody>
                  <a:tcPr marL="144000" marR="144000" marT="144000" marB="144000"/>
                </a:tc>
                <a:extLst>
                  <a:ext uri="{0D108BD9-81ED-4DB2-BD59-A6C34878D82A}">
                    <a16:rowId xmlns:a16="http://schemas.microsoft.com/office/drawing/2014/main" val="2706049879"/>
                  </a:ext>
                </a:extLst>
              </a:tr>
              <a:tr h="984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cs typeface="Arial" panose="020B0604020202020204" pitchFamily="34" charset="0"/>
                        </a:rPr>
                        <a:t>1.14</a:t>
                      </a:r>
                      <a:r>
                        <a:rPr lang="en-GB" sz="2000" dirty="0">
                          <a:latin typeface="Arial" panose="020B0604020202020204" pitchFamily="34" charset="0"/>
                          <a:cs typeface="Arial" panose="020B0604020202020204" pitchFamily="34" charset="0"/>
                        </a:rPr>
                        <a:t> Refers to or seeks guidance from another member of the team, a specialist or </a:t>
                      </a:r>
                      <a:r>
                        <a:rPr lang="en-GB" sz="2000" dirty="0">
                          <a:solidFill>
                            <a:schemeClr val="accent1"/>
                          </a:solidFill>
                          <a:latin typeface="Arial" panose="020B0604020202020204" pitchFamily="34" charset="0"/>
                          <a:cs typeface="Arial" panose="020B0604020202020204" pitchFamily="34" charset="0"/>
                        </a:rPr>
                        <a:t>appropriate</a:t>
                      </a:r>
                      <a:r>
                        <a:rPr lang="en-GB" sz="2000" dirty="0">
                          <a:latin typeface="Arial" panose="020B0604020202020204" pitchFamily="34" charset="0"/>
                          <a:cs typeface="Arial" panose="020B0604020202020204" pitchFamily="34" charset="0"/>
                        </a:rPr>
                        <a:t> information source when necessary.</a:t>
                      </a:r>
                    </a:p>
                  </a:txBody>
                  <a:tcPr marL="144000" marR="144000" marT="144000" marB="144000"/>
                </a:tc>
                <a:extLst>
                  <a:ext uri="{0D108BD9-81ED-4DB2-BD59-A6C34878D82A}">
                    <a16:rowId xmlns:a16="http://schemas.microsoft.com/office/drawing/2014/main" val="627431532"/>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b="1" dirty="0"/>
              <a:t>1. Assess the patient</a:t>
            </a:r>
            <a:br>
              <a:rPr lang="en-GB" sz="3200" dirty="0"/>
            </a:br>
            <a:endParaRPr lang="en-GB" sz="3200" dirty="0"/>
          </a:p>
        </p:txBody>
      </p:sp>
    </p:spTree>
    <p:extLst>
      <p:ext uri="{BB962C8B-B14F-4D97-AF65-F5344CB8AC3E}">
        <p14:creationId xmlns:p14="http://schemas.microsoft.com/office/powerpoint/2010/main" val="1085795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E7C13ED0-EE10-4B3A-88CA-DCD4A899241A}"/>
              </a:ext>
            </a:extLst>
          </p:cNvPr>
          <p:cNvGraphicFramePr>
            <a:graphicFrameLocks noGrp="1"/>
          </p:cNvGraphicFramePr>
          <p:nvPr>
            <p:extLst>
              <p:ext uri="{D42A27DB-BD31-4B8C-83A1-F6EECF244321}">
                <p14:modId xmlns:p14="http://schemas.microsoft.com/office/powerpoint/2010/main" val="2846545649"/>
              </p:ext>
            </p:extLst>
          </p:nvPr>
        </p:nvGraphicFramePr>
        <p:xfrm>
          <a:off x="1523997" y="1628800"/>
          <a:ext cx="10271127" cy="4634427"/>
        </p:xfrm>
        <a:graphic>
          <a:graphicData uri="http://schemas.openxmlformats.org/drawingml/2006/table">
            <a:tbl>
              <a:tblPr firstRow="1" bandRow="1">
                <a:tableStyleId>{5940675A-B579-460E-94D1-54222C63F5DA}</a:tableStyleId>
              </a:tblPr>
              <a:tblGrid>
                <a:gridCol w="10271127">
                  <a:extLst>
                    <a:ext uri="{9D8B030D-6E8A-4147-A177-3AD203B41FA5}">
                      <a16:colId xmlns:a16="http://schemas.microsoft.com/office/drawing/2014/main" val="1183252380"/>
                    </a:ext>
                  </a:extLst>
                </a:gridCol>
              </a:tblGrid>
              <a:tr h="695469">
                <a:tc>
                  <a:txBody>
                    <a:bodyPr/>
                    <a:lstStyle/>
                    <a:p>
                      <a:r>
                        <a:rPr lang="en-GB" sz="2000" b="1" dirty="0">
                          <a:latin typeface="Arial" panose="020B0604020202020204" pitchFamily="34" charset="0"/>
                          <a:cs typeface="Arial" panose="020B0604020202020204" pitchFamily="34" charset="0"/>
                        </a:rPr>
                        <a:t>2.1</a:t>
                      </a:r>
                      <a:r>
                        <a:rPr lang="en-GB" sz="2000" dirty="0">
                          <a:latin typeface="Arial" panose="020B0604020202020204" pitchFamily="34" charset="0"/>
                          <a:cs typeface="Arial" panose="020B0604020202020204" pitchFamily="34" charset="0"/>
                        </a:rPr>
                        <a:t> Considers both </a:t>
                      </a:r>
                      <a:r>
                        <a:rPr lang="en-GB" sz="2000" dirty="0">
                          <a:solidFill>
                            <a:schemeClr val="tx1"/>
                          </a:solidFill>
                          <a:latin typeface="Arial" panose="020B0604020202020204" pitchFamily="34" charset="0"/>
                          <a:cs typeface="Arial" panose="020B0604020202020204" pitchFamily="34" charset="0"/>
                        </a:rPr>
                        <a:t>non-pharmacological </a:t>
                      </a:r>
                      <a:r>
                        <a:rPr lang="en-GB" sz="2000" dirty="0">
                          <a:latin typeface="Arial" panose="020B0604020202020204" pitchFamily="34" charset="0"/>
                          <a:cs typeface="Arial" panose="020B0604020202020204" pitchFamily="34" charset="0"/>
                        </a:rPr>
                        <a:t>and pharmacological treatment approaches.</a:t>
                      </a:r>
                    </a:p>
                  </a:txBody>
                  <a:tcPr marL="144000" marR="144000" marT="144000" marB="144000"/>
                </a:tc>
                <a:extLst>
                  <a:ext uri="{0D108BD9-81ED-4DB2-BD59-A6C34878D82A}">
                    <a16:rowId xmlns:a16="http://schemas.microsoft.com/office/drawing/2014/main" val="547574654"/>
                  </a:ext>
                </a:extLst>
              </a:tr>
              <a:tr h="1013786">
                <a:tc>
                  <a:txBody>
                    <a:bodyPr/>
                    <a:lstStyle/>
                    <a:p>
                      <a:r>
                        <a:rPr lang="en-GB" sz="2000" b="1" dirty="0">
                          <a:latin typeface="Arial" panose="020B0604020202020204" pitchFamily="34" charset="0"/>
                          <a:cs typeface="Arial" panose="020B0604020202020204" pitchFamily="34" charset="0"/>
                        </a:rPr>
                        <a:t>2.2</a:t>
                      </a:r>
                      <a:r>
                        <a:rPr lang="en-GB" sz="2000" dirty="0">
                          <a:latin typeface="Arial" panose="020B0604020202020204" pitchFamily="34" charset="0"/>
                          <a:cs typeface="Arial" panose="020B0604020202020204" pitchFamily="34" charset="0"/>
                        </a:rPr>
                        <a:t> Considers all pharmacological treatment options including optimising doses as well as stopping treatment (appropriate polypharmacy and deprescribing).</a:t>
                      </a:r>
                    </a:p>
                  </a:txBody>
                  <a:tcPr marL="144000" marR="144000" marT="144000" marB="144000"/>
                </a:tc>
                <a:extLst>
                  <a:ext uri="{0D108BD9-81ED-4DB2-BD59-A6C34878D82A}">
                    <a16:rowId xmlns:a16="http://schemas.microsoft.com/office/drawing/2014/main" val="2174163845"/>
                  </a:ext>
                </a:extLst>
              </a:tr>
              <a:tr h="695469">
                <a:tc>
                  <a:txBody>
                    <a:bodyPr/>
                    <a:lstStyle/>
                    <a:p>
                      <a:r>
                        <a:rPr lang="en-GB" sz="2000" b="1" dirty="0">
                          <a:latin typeface="Arial" panose="020B0604020202020204" pitchFamily="34" charset="0"/>
                          <a:cs typeface="Arial" panose="020B0604020202020204" pitchFamily="34" charset="0"/>
                        </a:rPr>
                        <a:t>2.3</a:t>
                      </a:r>
                      <a:r>
                        <a:rPr lang="en-GB" sz="2000" dirty="0">
                          <a:latin typeface="Arial" panose="020B0604020202020204" pitchFamily="34" charset="0"/>
                          <a:cs typeface="Arial" panose="020B0604020202020204" pitchFamily="34" charset="0"/>
                        </a:rPr>
                        <a:t> Assesses the risks and benefits to the patient of taking or not taking a medicine or treatment.</a:t>
                      </a:r>
                    </a:p>
                  </a:txBody>
                  <a:tcPr marL="144000" marR="144000" marT="144000" marB="144000"/>
                </a:tc>
                <a:extLst>
                  <a:ext uri="{0D108BD9-81ED-4DB2-BD59-A6C34878D82A}">
                    <a16:rowId xmlns:a16="http://schemas.microsoft.com/office/drawing/2014/main" val="1579358456"/>
                  </a:ext>
                </a:extLst>
              </a:tr>
              <a:tr h="1013786">
                <a:tc>
                  <a:txBody>
                    <a:bodyPr/>
                    <a:lstStyle/>
                    <a:p>
                      <a:r>
                        <a:rPr lang="en-GB" sz="2000" b="1" dirty="0">
                          <a:latin typeface="Arial" panose="020B0604020202020204" pitchFamily="34" charset="0"/>
                          <a:cs typeface="Arial" panose="020B0604020202020204" pitchFamily="34" charset="0"/>
                        </a:rPr>
                        <a:t>2.4</a:t>
                      </a:r>
                      <a:r>
                        <a:rPr lang="en-GB" sz="2000" dirty="0">
                          <a:latin typeface="Arial" panose="020B0604020202020204" pitchFamily="34" charset="0"/>
                          <a:cs typeface="Arial" panose="020B0604020202020204" pitchFamily="34" charset="0"/>
                        </a:rPr>
                        <a:t> Applies understanding of the pharmacokinetics and pharmacodynamics of medicines, and how these may be altered by </a:t>
                      </a:r>
                      <a:r>
                        <a:rPr lang="en-GB" sz="2000" dirty="0">
                          <a:solidFill>
                            <a:schemeClr val="accent1"/>
                          </a:solidFill>
                          <a:latin typeface="Arial" panose="020B0604020202020204" pitchFamily="34" charset="0"/>
                          <a:cs typeface="Arial" panose="020B0604020202020204" pitchFamily="34" charset="0"/>
                        </a:rPr>
                        <a:t>individual patient factors</a:t>
                      </a:r>
                      <a:r>
                        <a:rPr lang="en-GB" sz="2000" dirty="0">
                          <a:latin typeface="Arial" panose="020B0604020202020204" pitchFamily="34" charset="0"/>
                          <a:cs typeface="Arial" panose="020B0604020202020204" pitchFamily="34" charset="0"/>
                        </a:rPr>
                        <a:t>.</a:t>
                      </a:r>
                    </a:p>
                  </a:txBody>
                  <a:tcPr marL="144000" marR="144000" marT="144000" marB="144000"/>
                </a:tc>
                <a:extLst>
                  <a:ext uri="{0D108BD9-81ED-4DB2-BD59-A6C34878D82A}">
                    <a16:rowId xmlns:a16="http://schemas.microsoft.com/office/drawing/2014/main" val="1571723324"/>
                  </a:ext>
                </a:extLst>
              </a:tr>
              <a:tr h="1013786">
                <a:tc>
                  <a:txBody>
                    <a:bodyPr/>
                    <a:lstStyle/>
                    <a:p>
                      <a:r>
                        <a:rPr lang="en-GB" sz="2000" b="1" dirty="0">
                          <a:latin typeface="Arial" panose="020B0604020202020204" pitchFamily="34" charset="0"/>
                          <a:cs typeface="Arial" panose="020B0604020202020204" pitchFamily="34" charset="0"/>
                        </a:rPr>
                        <a:t>2.5</a:t>
                      </a:r>
                      <a:r>
                        <a:rPr lang="en-GB" sz="2000" dirty="0">
                          <a:latin typeface="Arial" panose="020B0604020202020204" pitchFamily="34" charset="0"/>
                          <a:cs typeface="Arial" panose="020B0604020202020204" pitchFamily="34" charset="0"/>
                        </a:rPr>
                        <a:t> Assesses how co-morbidities, existing medicines, allergies, intolerances, contraindications and quality of life impact on management options.</a:t>
                      </a:r>
                    </a:p>
                  </a:txBody>
                  <a:tcPr marL="144000" marR="144000" marT="144000" marB="144000"/>
                </a:tc>
                <a:extLst>
                  <a:ext uri="{0D108BD9-81ED-4DB2-BD59-A6C34878D82A}">
                    <a16:rowId xmlns:a16="http://schemas.microsoft.com/office/drawing/2014/main" val="3041724363"/>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a:xfrm>
            <a:off x="1523999" y="368301"/>
            <a:ext cx="10271125" cy="395628"/>
          </a:xfrm>
        </p:spPr>
        <p:txBody>
          <a:bodyPr/>
          <a:lstStyle/>
          <a:p>
            <a:r>
              <a:rPr lang="en-GB" sz="3200" dirty="0"/>
              <a:t>2. </a:t>
            </a:r>
            <a:r>
              <a:rPr lang="en-GB" sz="3200" dirty="0">
                <a:solidFill>
                  <a:schemeClr val="accent1"/>
                </a:solidFill>
                <a:ea typeface="Calibri" panose="020F0502020204030204" pitchFamily="34" charset="0"/>
              </a:rPr>
              <a:t>Identify evidence-based treatment options available for clinical decision making</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14300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3420832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D2B0CC6-B9CB-4417-93B0-59CDC4D9A2AF}"/>
              </a:ext>
            </a:extLst>
          </p:cNvPr>
          <p:cNvGraphicFramePr>
            <a:graphicFrameLocks noGrp="1"/>
          </p:cNvGraphicFramePr>
          <p:nvPr>
            <p:extLst>
              <p:ext uri="{D42A27DB-BD31-4B8C-83A1-F6EECF244321}">
                <p14:modId xmlns:p14="http://schemas.microsoft.com/office/powerpoint/2010/main" val="43611971"/>
              </p:ext>
            </p:extLst>
          </p:nvPr>
        </p:nvGraphicFramePr>
        <p:xfrm>
          <a:off x="1511942" y="1383656"/>
          <a:ext cx="10283181" cy="5162907"/>
        </p:xfrm>
        <a:graphic>
          <a:graphicData uri="http://schemas.openxmlformats.org/drawingml/2006/table">
            <a:tbl>
              <a:tblPr firstRow="1" bandRow="1">
                <a:tableStyleId>{5940675A-B579-460E-94D1-54222C63F5DA}</a:tableStyleId>
              </a:tblPr>
              <a:tblGrid>
                <a:gridCol w="10283181">
                  <a:extLst>
                    <a:ext uri="{9D8B030D-6E8A-4147-A177-3AD203B41FA5}">
                      <a16:colId xmlns:a16="http://schemas.microsoft.com/office/drawing/2014/main" val="1183252380"/>
                    </a:ext>
                  </a:extLst>
                </a:gridCol>
              </a:tblGrid>
              <a:tr h="1266987">
                <a:tc>
                  <a:txBody>
                    <a:bodyPr/>
                    <a:lstStyle/>
                    <a:p>
                      <a:r>
                        <a:rPr lang="en-GB" sz="2000" b="1" dirty="0">
                          <a:latin typeface="Arial" panose="020B0604020202020204" pitchFamily="34" charset="0"/>
                          <a:cs typeface="Arial" panose="020B0604020202020204" pitchFamily="34" charset="0"/>
                        </a:rPr>
                        <a:t>2.6</a:t>
                      </a:r>
                      <a:r>
                        <a:rPr lang="en-GB" sz="2000" dirty="0">
                          <a:latin typeface="Arial" panose="020B0604020202020204" pitchFamily="34" charset="0"/>
                          <a:cs typeface="Arial" panose="020B0604020202020204" pitchFamily="34" charset="0"/>
                        </a:rPr>
                        <a:t> Considers any </a:t>
                      </a:r>
                      <a:r>
                        <a:rPr lang="en-GB" sz="2000" dirty="0">
                          <a:solidFill>
                            <a:schemeClr val="accent1"/>
                          </a:solidFill>
                          <a:latin typeface="Arial" panose="020B0604020202020204" pitchFamily="34" charset="0"/>
                          <a:cs typeface="Arial" panose="020B0604020202020204" pitchFamily="34" charset="0"/>
                        </a:rPr>
                        <a:t>relevant patient factors </a:t>
                      </a:r>
                      <a:r>
                        <a:rPr lang="en-GB" sz="2000" dirty="0">
                          <a:latin typeface="Arial" panose="020B0604020202020204" pitchFamily="34" charset="0"/>
                          <a:cs typeface="Arial" panose="020B0604020202020204" pitchFamily="34" charset="0"/>
                        </a:rPr>
                        <a:t>and their potential impact on the </a:t>
                      </a:r>
                      <a:r>
                        <a:rPr lang="en-GB" sz="2000" dirty="0">
                          <a:solidFill>
                            <a:schemeClr val="accent1"/>
                          </a:solidFill>
                          <a:latin typeface="Arial" panose="020B0604020202020204" pitchFamily="34" charset="0"/>
                          <a:cs typeface="Arial" panose="020B0604020202020204" pitchFamily="34" charset="0"/>
                        </a:rPr>
                        <a:t>choice </a:t>
                      </a:r>
                      <a:r>
                        <a:rPr lang="en-GB" sz="2000" dirty="0">
                          <a:solidFill>
                            <a:schemeClr val="tx1"/>
                          </a:solidFill>
                          <a:latin typeface="Arial" panose="020B0604020202020204" pitchFamily="34" charset="0"/>
                          <a:cs typeface="Arial" panose="020B0604020202020204" pitchFamily="34" charset="0"/>
                        </a:rPr>
                        <a:t>and formulation </a:t>
                      </a:r>
                      <a:r>
                        <a:rPr lang="en-GB" sz="2000" dirty="0">
                          <a:latin typeface="Arial" panose="020B0604020202020204" pitchFamily="34" charset="0"/>
                          <a:cs typeface="Arial" panose="020B0604020202020204" pitchFamily="34" charset="0"/>
                        </a:rPr>
                        <a:t>of medicines, and the route of administration.</a:t>
                      </a:r>
                    </a:p>
                  </a:txBody>
                  <a:tcPr marL="144000" marR="144000" marT="144000" marB="144000"/>
                </a:tc>
                <a:extLst>
                  <a:ext uri="{0D108BD9-81ED-4DB2-BD59-A6C34878D82A}">
                    <a16:rowId xmlns:a16="http://schemas.microsoft.com/office/drawing/2014/main" val="2935219478"/>
                  </a:ext>
                </a:extLst>
              </a:tr>
              <a:tr h="869168">
                <a:tc>
                  <a:txBody>
                    <a:bodyPr/>
                    <a:lstStyle/>
                    <a:p>
                      <a:r>
                        <a:rPr lang="en-GB" sz="2000" b="1" dirty="0">
                          <a:latin typeface="Arial" panose="020B0604020202020204" pitchFamily="34" charset="0"/>
                          <a:cs typeface="Arial" panose="020B0604020202020204" pitchFamily="34" charset="0"/>
                        </a:rPr>
                        <a:t>2.7</a:t>
                      </a:r>
                      <a:r>
                        <a:rPr lang="en-GB" sz="2000" dirty="0">
                          <a:latin typeface="Arial" panose="020B0604020202020204" pitchFamily="34" charset="0"/>
                          <a:cs typeface="Arial" panose="020B0604020202020204" pitchFamily="34" charset="0"/>
                        </a:rPr>
                        <a:t> Accesses, critically evaluates, and uses reliable and validated sources of information.</a:t>
                      </a:r>
                    </a:p>
                  </a:txBody>
                  <a:tcPr marL="144000" marR="144000" marT="144000" marB="144000"/>
                </a:tc>
                <a:extLst>
                  <a:ext uri="{0D108BD9-81ED-4DB2-BD59-A6C34878D82A}">
                    <a16:rowId xmlns:a16="http://schemas.microsoft.com/office/drawing/2014/main" val="752742238"/>
                  </a:ext>
                </a:extLst>
              </a:tr>
              <a:tr h="869168">
                <a:tc>
                  <a:txBody>
                    <a:bodyPr/>
                    <a:lstStyle/>
                    <a:p>
                      <a:r>
                        <a:rPr lang="en-GB" sz="2000" b="1" dirty="0">
                          <a:latin typeface="Arial" panose="020B0604020202020204" pitchFamily="34" charset="0"/>
                          <a:cs typeface="Arial" panose="020B0604020202020204" pitchFamily="34" charset="0"/>
                        </a:rPr>
                        <a:t>2.8</a:t>
                      </a:r>
                      <a:r>
                        <a:rPr lang="en-GB" sz="2000" dirty="0">
                          <a:latin typeface="Arial" panose="020B0604020202020204" pitchFamily="34" charset="0"/>
                          <a:cs typeface="Arial" panose="020B0604020202020204" pitchFamily="34" charset="0"/>
                        </a:rPr>
                        <a:t> Stays up to date in own area of practice and applies the principles of evidence-based practice.</a:t>
                      </a:r>
                    </a:p>
                  </a:txBody>
                  <a:tcPr marL="144000" marR="144000" marT="144000" marB="144000"/>
                </a:tc>
                <a:extLst>
                  <a:ext uri="{0D108BD9-81ED-4DB2-BD59-A6C34878D82A}">
                    <a16:rowId xmlns:a16="http://schemas.microsoft.com/office/drawing/2014/main" val="3405793083"/>
                  </a:ext>
                </a:extLst>
              </a:tr>
              <a:tr h="869168">
                <a:tc>
                  <a:txBody>
                    <a:bodyPr/>
                    <a:lstStyle/>
                    <a:p>
                      <a:r>
                        <a:rPr lang="en-GB" sz="2000" b="1" dirty="0">
                          <a:latin typeface="Arial" panose="020B0604020202020204" pitchFamily="34" charset="0"/>
                          <a:cs typeface="Arial" panose="020B0604020202020204" pitchFamily="34" charset="0"/>
                        </a:rPr>
                        <a:t>2.9</a:t>
                      </a:r>
                      <a:r>
                        <a:rPr lang="en-GB" sz="2000" dirty="0">
                          <a:latin typeface="Arial" panose="020B0604020202020204" pitchFamily="34" charset="0"/>
                          <a:cs typeface="Arial" panose="020B0604020202020204" pitchFamily="34" charset="0"/>
                        </a:rPr>
                        <a:t> Considers the wider perspective including the public health issues related to medicines and their use, and promoting health.</a:t>
                      </a:r>
                    </a:p>
                  </a:txBody>
                  <a:tcPr marL="144000" marR="144000" marT="144000" marB="144000"/>
                </a:tc>
                <a:extLst>
                  <a:ext uri="{0D108BD9-81ED-4DB2-BD59-A6C34878D82A}">
                    <a16:rowId xmlns:a16="http://schemas.microsoft.com/office/drawing/2014/main" val="1640855860"/>
                  </a:ext>
                </a:extLst>
              </a:tr>
              <a:tr h="12315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cs typeface="Arial" panose="020B0604020202020204" pitchFamily="34" charset="0"/>
                        </a:rPr>
                        <a:t>2.10</a:t>
                      </a:r>
                      <a:r>
                        <a:rPr lang="en-GB" sz="2000" dirty="0">
                          <a:latin typeface="Arial" panose="020B0604020202020204" pitchFamily="34" charset="0"/>
                          <a:cs typeface="Arial" panose="020B0604020202020204" pitchFamily="34" charset="0"/>
                        </a:rPr>
                        <a:t> Understands antimicrobial resistance and the roles of infection prevention, control and antimicrobial stewardship measures.</a:t>
                      </a:r>
                    </a:p>
                  </a:txBody>
                  <a:tcPr marL="144000" marR="144000" marT="144000" marB="144000"/>
                </a:tc>
                <a:extLst>
                  <a:ext uri="{0D108BD9-81ED-4DB2-BD59-A6C34878D82A}">
                    <a16:rowId xmlns:a16="http://schemas.microsoft.com/office/drawing/2014/main" val="961034523"/>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a:xfrm>
            <a:off x="1523999" y="368301"/>
            <a:ext cx="10271123" cy="395628"/>
          </a:xfrm>
        </p:spPr>
        <p:txBody>
          <a:bodyPr/>
          <a:lstStyle/>
          <a:p>
            <a:r>
              <a:rPr lang="en-GB" sz="3200" dirty="0"/>
              <a:t>2. </a:t>
            </a:r>
            <a:r>
              <a:rPr lang="en-GB" sz="3200" dirty="0">
                <a:solidFill>
                  <a:schemeClr val="accent1"/>
                </a:solidFill>
                <a:ea typeface="Calibri" panose="020F0502020204030204" pitchFamily="34" charset="0"/>
              </a:rPr>
              <a:t>Identify evidence-based treatment options available for clinical decision making </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14300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3062287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BF0164-28F7-4A1D-AE0A-DB0182B59468}"/>
              </a:ext>
            </a:extLst>
          </p:cNvPr>
          <p:cNvSpPr>
            <a:spLocks noGrp="1"/>
          </p:cNvSpPr>
          <p:nvPr>
            <p:ph type="body" sz="quarter" idx="10"/>
          </p:nvPr>
        </p:nvSpPr>
        <p:spPr/>
        <p:txBody>
          <a:bodyPr/>
          <a:lstStyle/>
          <a:p>
            <a:endParaRPr lang="en-GB"/>
          </a:p>
        </p:txBody>
      </p:sp>
      <p:sp>
        <p:nvSpPr>
          <p:cNvPr id="5" name="Title 2">
            <a:extLst>
              <a:ext uri="{FF2B5EF4-FFF2-40B4-BE49-F238E27FC236}">
                <a16:creationId xmlns:a16="http://schemas.microsoft.com/office/drawing/2014/main" id="{DC2CCFA2-CAFF-DD44-9C5B-51E8C7F5F89F}"/>
              </a:ext>
            </a:extLst>
          </p:cNvPr>
          <p:cNvSpPr txBox="1">
            <a:spLocks/>
          </p:cNvSpPr>
          <p:nvPr/>
        </p:nvSpPr>
        <p:spPr>
          <a:xfrm>
            <a:off x="2295962" y="748404"/>
            <a:ext cx="7556500" cy="3528392"/>
          </a:xfrm>
          <a:prstGeom prst="rect">
            <a:avLst/>
          </a:prstGeom>
          <a:noFill/>
        </p:spPr>
        <p:txBody>
          <a:bodyPr/>
          <a:lstStyle>
            <a:lvl1pPr algn="ctr" defTabSz="914400" rtl="0" eaLnBrk="1" latinLnBrk="0" hangingPunct="1">
              <a:lnSpc>
                <a:spcPct val="90000"/>
              </a:lnSpc>
              <a:spcBef>
                <a:spcPct val="0"/>
              </a:spcBef>
              <a:buNone/>
              <a:defRPr sz="4800" b="1" kern="1200">
                <a:solidFill>
                  <a:schemeClr val="bg1"/>
                </a:solidFill>
                <a:latin typeface="Georgia" panose="02040502050405020303" pitchFamily="18" charset="0"/>
                <a:ea typeface="+mj-ea"/>
                <a:cs typeface="+mj-cs"/>
              </a:defRPr>
            </a:lvl1pPr>
          </a:lstStyle>
          <a:p>
            <a:r>
              <a:rPr lang="en-GB" sz="35000" dirty="0">
                <a:solidFill>
                  <a:schemeClr val="accent1"/>
                </a:solidFill>
              </a:rPr>
              <a:t>1</a:t>
            </a:r>
            <a:br>
              <a:rPr lang="en-GB" dirty="0"/>
            </a:br>
            <a:endParaRPr lang="en-GB" dirty="0"/>
          </a:p>
        </p:txBody>
      </p:sp>
      <p:sp>
        <p:nvSpPr>
          <p:cNvPr id="3" name="Title 2"/>
          <p:cNvSpPr>
            <a:spLocks noGrp="1"/>
          </p:cNvSpPr>
          <p:nvPr>
            <p:ph type="title"/>
          </p:nvPr>
        </p:nvSpPr>
        <p:spPr>
          <a:xfrm>
            <a:off x="2295962" y="2953592"/>
            <a:ext cx="7556500" cy="714129"/>
          </a:xfrm>
        </p:spPr>
        <p:txBody>
          <a:bodyPr/>
          <a:lstStyle/>
          <a:p>
            <a:r>
              <a:rPr lang="en-GB" sz="4800" dirty="0"/>
              <a:t>Background</a:t>
            </a:r>
            <a:br>
              <a:rPr lang="en-GB" sz="4800" dirty="0"/>
            </a:br>
            <a:endParaRPr lang="en-GB" dirty="0"/>
          </a:p>
        </p:txBody>
      </p:sp>
    </p:spTree>
    <p:extLst>
      <p:ext uri="{BB962C8B-B14F-4D97-AF65-F5344CB8AC3E}">
        <p14:creationId xmlns:p14="http://schemas.microsoft.com/office/powerpoint/2010/main" val="3432340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485DDC1-51A7-46D3-BA25-C6C9C8649D64}"/>
              </a:ext>
            </a:extLst>
          </p:cNvPr>
          <p:cNvGraphicFramePr>
            <a:graphicFrameLocks noGrp="1"/>
          </p:cNvGraphicFramePr>
          <p:nvPr>
            <p:extLst>
              <p:ext uri="{D42A27DB-BD31-4B8C-83A1-F6EECF244321}">
                <p14:modId xmlns:p14="http://schemas.microsoft.com/office/powerpoint/2010/main" val="808295647"/>
              </p:ext>
            </p:extLst>
          </p:nvPr>
        </p:nvGraphicFramePr>
        <p:xfrm>
          <a:off x="1484469" y="1212972"/>
          <a:ext cx="10283182" cy="4232252"/>
        </p:xfrm>
        <a:graphic>
          <a:graphicData uri="http://schemas.openxmlformats.org/drawingml/2006/table">
            <a:tbl>
              <a:tblPr firstRow="1" firstCol="1" bandRow="1"/>
              <a:tblGrid>
                <a:gridCol w="10283182">
                  <a:extLst>
                    <a:ext uri="{9D8B030D-6E8A-4147-A177-3AD203B41FA5}">
                      <a16:colId xmlns:a16="http://schemas.microsoft.com/office/drawing/2014/main" val="2966670403"/>
                    </a:ext>
                  </a:extLst>
                </a:gridCol>
              </a:tblGrid>
              <a:tr h="1207916">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3.1</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Actively involves </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and works with the patient/carer to make informed choices and agree a plan that respects the patient’s/carer’s preferences.</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0904936"/>
                  </a:ext>
                </a:extLst>
              </a:tr>
              <a:tr h="1560456">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3.2</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Considers and respects patient diversity,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background</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personal</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values</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and beliefs about their health, treatment and medicines,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supporting the values of equality and inclusivity, and developing cultural competence</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2006443"/>
                  </a:ext>
                </a:extLst>
              </a:tr>
              <a:tr h="1463880">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3.3</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Explains the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material risks and benefits</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and rationale behind management options in a way the patient/carer understands, so that they can make an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informed choice</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357357"/>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a:xfrm>
            <a:off x="1523999" y="368301"/>
            <a:ext cx="10243651" cy="395628"/>
          </a:xfrm>
        </p:spPr>
        <p:txBody>
          <a:bodyPr/>
          <a:lstStyle/>
          <a:p>
            <a:r>
              <a:rPr lang="en-GB" sz="3200" dirty="0"/>
              <a:t>3. </a:t>
            </a:r>
            <a:r>
              <a:rPr lang="en-GB" sz="3200" dirty="0">
                <a:solidFill>
                  <a:schemeClr val="accent1"/>
                </a:solidFill>
                <a:effectLst/>
                <a:ea typeface="Calibri" panose="020F0502020204030204" pitchFamily="34" charset="0"/>
              </a:rPr>
              <a:t>Present options and </a:t>
            </a:r>
            <a:r>
              <a:rPr lang="en-GB" sz="3200" dirty="0">
                <a:effectLst/>
                <a:ea typeface="Calibri" panose="020F0502020204030204" pitchFamily="34" charset="0"/>
              </a:rPr>
              <a:t>r</a:t>
            </a:r>
            <a:r>
              <a:rPr lang="en-GB" sz="3200" dirty="0"/>
              <a:t>each a shared decision</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14300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2179495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485DDC1-51A7-46D3-BA25-C6C9C8649D64}"/>
              </a:ext>
            </a:extLst>
          </p:cNvPr>
          <p:cNvGraphicFramePr>
            <a:graphicFrameLocks noGrp="1"/>
          </p:cNvGraphicFramePr>
          <p:nvPr>
            <p:extLst>
              <p:ext uri="{D42A27DB-BD31-4B8C-83A1-F6EECF244321}">
                <p14:modId xmlns:p14="http://schemas.microsoft.com/office/powerpoint/2010/main" val="3561854085"/>
              </p:ext>
            </p:extLst>
          </p:nvPr>
        </p:nvGraphicFramePr>
        <p:xfrm>
          <a:off x="1489546" y="1196752"/>
          <a:ext cx="10271123" cy="3219945"/>
        </p:xfrm>
        <a:graphic>
          <a:graphicData uri="http://schemas.openxmlformats.org/drawingml/2006/table">
            <a:tbl>
              <a:tblPr firstRow="1" firstCol="1" bandRow="1"/>
              <a:tblGrid>
                <a:gridCol w="10271123">
                  <a:extLst>
                    <a:ext uri="{9D8B030D-6E8A-4147-A177-3AD203B41FA5}">
                      <a16:colId xmlns:a16="http://schemas.microsoft.com/office/drawing/2014/main" val="2966670403"/>
                    </a:ext>
                  </a:extLst>
                </a:gridCol>
              </a:tblGrid>
              <a:tr h="956774">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3.4</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Assesses adherence in a non-judgemental way; understands the reasons for non-adherence and how best to support the patient/carer.</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0904936"/>
                  </a:ext>
                </a:extLst>
              </a:tr>
              <a:tr h="910151">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3.5</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Builds a relationship which encourages appropriate prescribing and not the expectation that a prescription will be supplied.</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2006443"/>
                  </a:ext>
                </a:extLst>
              </a:tr>
              <a:tr h="1301427">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3.6</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Explores the patient’s/carer’s understanding of a consultation and aims for a satisfactory outcome for the patient/carer and prescriber.</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277035"/>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a:xfrm>
            <a:off x="1523999" y="368301"/>
            <a:ext cx="10231591" cy="395628"/>
          </a:xfrm>
        </p:spPr>
        <p:txBody>
          <a:bodyPr/>
          <a:lstStyle/>
          <a:p>
            <a:r>
              <a:rPr lang="en-GB" sz="3200" dirty="0"/>
              <a:t>3. </a:t>
            </a:r>
            <a:r>
              <a:rPr lang="en-GB" sz="3200" dirty="0">
                <a:solidFill>
                  <a:schemeClr val="accent1"/>
                </a:solidFill>
                <a:effectLst/>
                <a:ea typeface="Calibri" panose="020F0502020204030204" pitchFamily="34" charset="0"/>
              </a:rPr>
              <a:t>Present options and </a:t>
            </a:r>
            <a:r>
              <a:rPr lang="en-GB" sz="3200" dirty="0">
                <a:effectLst/>
                <a:ea typeface="Calibri" panose="020F0502020204030204" pitchFamily="34" charset="0"/>
              </a:rPr>
              <a:t>r</a:t>
            </a:r>
            <a:r>
              <a:rPr lang="en-GB" sz="3200" dirty="0"/>
              <a:t>each a shared decision</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3255295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81794FF-71EC-4DDE-8338-E98AEC2F9631}"/>
              </a:ext>
            </a:extLst>
          </p:cNvPr>
          <p:cNvGraphicFramePr>
            <a:graphicFrameLocks noGrp="1"/>
          </p:cNvGraphicFramePr>
          <p:nvPr>
            <p:extLst>
              <p:ext uri="{D42A27DB-BD31-4B8C-83A1-F6EECF244321}">
                <p14:modId xmlns:p14="http://schemas.microsoft.com/office/powerpoint/2010/main" val="1364585360"/>
              </p:ext>
            </p:extLst>
          </p:nvPr>
        </p:nvGraphicFramePr>
        <p:xfrm>
          <a:off x="1484468" y="1001143"/>
          <a:ext cx="10271122" cy="5326185"/>
        </p:xfrm>
        <a:graphic>
          <a:graphicData uri="http://schemas.openxmlformats.org/drawingml/2006/table">
            <a:tbl>
              <a:tblPr firstRow="1" firstCol="1" bandRow="1"/>
              <a:tblGrid>
                <a:gridCol w="10271122">
                  <a:extLst>
                    <a:ext uri="{9D8B030D-6E8A-4147-A177-3AD203B41FA5}">
                      <a16:colId xmlns:a16="http://schemas.microsoft.com/office/drawing/2014/main" val="1086454697"/>
                    </a:ext>
                  </a:extLst>
                </a:gridCol>
              </a:tblGrid>
              <a:tr h="843681">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4.1</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Prescribes a medicine or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device</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with up-to-date awareness of its actions, indications, dose, contraindications, interactions, cautions and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adverse effects</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144000" marR="180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6931084"/>
                  </a:ext>
                </a:extLst>
              </a:tr>
              <a:tr h="682286">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4.2</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Understands the potential for adverse effects and takes steps to recognise, and manage them, whilst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minimising risk</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144000" marR="180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932705"/>
                  </a:ext>
                </a:extLst>
              </a:tr>
              <a:tr h="585240">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4.3</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Understands and uses relevant national, regional and local frameworks</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for the use of medicines.</a:t>
                      </a:r>
                    </a:p>
                  </a:txBody>
                  <a:tcPr marL="144000" marR="180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159305"/>
                  </a:ext>
                </a:extLst>
              </a:tr>
              <a:tr h="889890">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4.4</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Prescribes generic medicines where practical and safe for the </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hlinkClick r:id="rId3" action="ppaction://hlinkfile">
                            <a:extLst>
                              <a:ext uri="{A12FA001-AC4F-418D-AE19-62706E023703}">
                                <ahyp:hlinkClr xmlns:ahyp="http://schemas.microsoft.com/office/drawing/2018/hyperlinkcolor" val="tx"/>
                              </a:ext>
                            </a:extLst>
                          </a:hlinkClick>
                        </a:rPr>
                        <a:t>patient</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and knows when medicines should be prescribed by branded product.</a:t>
                      </a:r>
                    </a:p>
                  </a:txBody>
                  <a:tcPr marL="144000" marR="180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938064"/>
                  </a:ext>
                </a:extLst>
              </a:tr>
              <a:tr h="682286">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4.5</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Accurately completes and routinely checks calculations relevant to prescribing and practical dosing.</a:t>
                      </a:r>
                    </a:p>
                  </a:txBody>
                  <a:tcPr marL="144000" marR="180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3738236"/>
                  </a:ext>
                </a:extLst>
              </a:tr>
              <a:tr h="682286">
                <a:tc>
                  <a:txBody>
                    <a:bodyPr/>
                    <a:lstStyle/>
                    <a:p>
                      <a:pPr>
                        <a:lnSpc>
                          <a:spcPct val="115000"/>
                        </a:lnSpc>
                        <a:spcAft>
                          <a:spcPts val="800"/>
                        </a:spcAft>
                      </a:pPr>
                      <a:r>
                        <a:rPr lang="en-GB" sz="2000" b="1"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4.6</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Prescribes appropriate quantities and at appropriate intervals necessary to reduce the risk of unnecessary waste.</a:t>
                      </a:r>
                    </a:p>
                  </a:txBody>
                  <a:tcPr marL="144000" marR="180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851579"/>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dirty="0"/>
              <a:t>4. Prescribe</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4020552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C05F978-23F7-4B32-8986-AFBD79B0CDC8}"/>
              </a:ext>
            </a:extLst>
          </p:cNvPr>
          <p:cNvGraphicFramePr>
            <a:graphicFrameLocks noGrp="1"/>
          </p:cNvGraphicFramePr>
          <p:nvPr>
            <p:extLst>
              <p:ext uri="{D42A27DB-BD31-4B8C-83A1-F6EECF244321}">
                <p14:modId xmlns:p14="http://schemas.microsoft.com/office/powerpoint/2010/main" val="3262118251"/>
              </p:ext>
            </p:extLst>
          </p:nvPr>
        </p:nvGraphicFramePr>
        <p:xfrm>
          <a:off x="1524000" y="1001142"/>
          <a:ext cx="10231590" cy="5398736"/>
        </p:xfrm>
        <a:graphic>
          <a:graphicData uri="http://schemas.openxmlformats.org/drawingml/2006/table">
            <a:tbl>
              <a:tblPr firstRow="1" firstCol="1" bandRow="1"/>
              <a:tblGrid>
                <a:gridCol w="10231590">
                  <a:extLst>
                    <a:ext uri="{9D8B030D-6E8A-4147-A177-3AD203B41FA5}">
                      <a16:colId xmlns:a16="http://schemas.microsoft.com/office/drawing/2014/main" val="1086454697"/>
                    </a:ext>
                  </a:extLst>
                </a:gridCol>
              </a:tblGrid>
              <a:tr h="779142">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4.7</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Recognises</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potential misuse of medicines;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minimises risk and manages using appropriate processes</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310891"/>
                  </a:ext>
                </a:extLst>
              </a:tr>
              <a:tr h="779142">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4.8</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Uses up-to-date information about the availability, pack sizes, storage conditions, excipients and costs of prescribed medicines.</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397745"/>
                  </a:ext>
                </a:extLst>
              </a:tr>
              <a:tr h="779142">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4.9</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Electronically generates and/or writes legible, unambiguous and complete prescriptions which meet legal requirements.</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9369738"/>
                  </a:ext>
                </a:extLst>
              </a:tr>
              <a:tr h="558337">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4.10</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Effectively uses the systems necessary to prescribe medicines.</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005666"/>
                  </a:ext>
                </a:extLst>
              </a:tr>
              <a:tr h="1291363">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4.11</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Prescribes unlicensed and off-label medicines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where legally permitted</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and unlicensed medicines only if satisfied that an alternative licensed medicine would not meet the patient's clinical needs.</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286264"/>
                  </a:ext>
                </a:extLst>
              </a:tr>
              <a:tr h="779142">
                <a:tc>
                  <a:txBody>
                    <a:bodyPr/>
                    <a:lstStyle/>
                    <a:p>
                      <a:pPr>
                        <a:lnSpc>
                          <a:spcPct val="115000"/>
                        </a:lnSpc>
                        <a:spcAft>
                          <a:spcPts val="800"/>
                        </a:spcAft>
                      </a:pPr>
                      <a:r>
                        <a:rPr lang="en-GB" sz="2000" b="1"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4.12</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Follows appropriate safeguards if prescribing medicines that are unlicensed, off-label, or outside standard practice.</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872975"/>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dirty="0"/>
              <a:t>4. Prescribe </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1744286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48F55A0-6B0D-4F82-82D8-777E55611816}"/>
              </a:ext>
            </a:extLst>
          </p:cNvPr>
          <p:cNvGraphicFramePr>
            <a:graphicFrameLocks noGrp="1"/>
          </p:cNvGraphicFramePr>
          <p:nvPr>
            <p:extLst>
              <p:ext uri="{D42A27DB-BD31-4B8C-83A1-F6EECF244321}">
                <p14:modId xmlns:p14="http://schemas.microsoft.com/office/powerpoint/2010/main" val="2585257344"/>
              </p:ext>
            </p:extLst>
          </p:nvPr>
        </p:nvGraphicFramePr>
        <p:xfrm>
          <a:off x="1524000" y="1196752"/>
          <a:ext cx="10271125" cy="2126093"/>
        </p:xfrm>
        <a:graphic>
          <a:graphicData uri="http://schemas.openxmlformats.org/drawingml/2006/table">
            <a:tbl>
              <a:tblPr firstRow="1" firstCol="1" bandRow="1"/>
              <a:tblGrid>
                <a:gridCol w="10271125">
                  <a:extLst>
                    <a:ext uri="{9D8B030D-6E8A-4147-A177-3AD203B41FA5}">
                      <a16:colId xmlns:a16="http://schemas.microsoft.com/office/drawing/2014/main" val="1086454697"/>
                    </a:ext>
                  </a:extLst>
                </a:gridCol>
              </a:tblGrid>
              <a:tr h="591169">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4.13</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Documents accurate, legible and contemporaneous clinical records.</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608253"/>
                  </a:ext>
                </a:extLst>
              </a:tr>
              <a:tr h="1517354">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4.14</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Effectively and securely</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communicates information </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to other healthcare professionals involved in the patient’s care, when sharing or transferring care and prescribing responsibilities,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within and across all care settings</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3530771"/>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dirty="0"/>
              <a:t>4. Prescribe </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399110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F16E7F8-EB23-4047-9121-DFCAF22ED080}"/>
              </a:ext>
            </a:extLst>
          </p:cNvPr>
          <p:cNvGraphicFramePr>
            <a:graphicFrameLocks noGrp="1"/>
          </p:cNvGraphicFramePr>
          <p:nvPr>
            <p:extLst>
              <p:ext uri="{D42A27DB-BD31-4B8C-83A1-F6EECF244321}">
                <p14:modId xmlns:p14="http://schemas.microsoft.com/office/powerpoint/2010/main" val="3869570426"/>
              </p:ext>
            </p:extLst>
          </p:nvPr>
        </p:nvGraphicFramePr>
        <p:xfrm>
          <a:off x="1524000" y="1196752"/>
          <a:ext cx="10271125" cy="5335431"/>
        </p:xfrm>
        <a:graphic>
          <a:graphicData uri="http://schemas.openxmlformats.org/drawingml/2006/table">
            <a:tbl>
              <a:tblPr firstRow="1" firstCol="1" bandRow="1"/>
              <a:tblGrid>
                <a:gridCol w="10271125">
                  <a:extLst>
                    <a:ext uri="{9D8B030D-6E8A-4147-A177-3AD203B41FA5}">
                      <a16:colId xmlns:a16="http://schemas.microsoft.com/office/drawing/2014/main" val="3972070911"/>
                    </a:ext>
                  </a:extLst>
                </a:gridCol>
              </a:tblGrid>
              <a:tr h="994661">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5.1</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Assesses</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health literacy of the patient/carer and adapts appropriately to provide clear, understandable and accessible information.</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0348369"/>
                  </a:ext>
                </a:extLst>
              </a:tr>
              <a:tr h="994661">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5.2</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Checks the patient’s/carer’s understanding of the discussions had, actions needed </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and their commitment to the management plan.</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8863639"/>
                  </a:ext>
                </a:extLst>
              </a:tr>
              <a:tr h="994661">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5.3</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Guides the patient/carer on how to identify reliable sources of information about their </a:t>
                      </a:r>
                      <a:r>
                        <a:rPr lang="en-GB" sz="2000" kern="12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condition</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medicines and treatment.</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37813"/>
                  </a:ext>
                </a:extLst>
              </a:tr>
              <a:tr h="1356787">
                <a:tc>
                  <a:txBody>
                    <a:bodyPr/>
                    <a:lstStyle/>
                    <a:p>
                      <a:pPr>
                        <a:lnSpc>
                          <a:spcPct val="115000"/>
                        </a:lnSpc>
                        <a:spcAft>
                          <a:spcPts val="800"/>
                        </a:spcAft>
                        <a:tabLst>
                          <a:tab pos="733425" algn="l"/>
                        </a:tabLs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5.4</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Ensures the patient/carer knows what to do if there are any concerns about the management of their condition, if the condition deteriorates or if there is no improvement in a specific timeframe.</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2696880"/>
                  </a:ext>
                </a:extLst>
              </a:tr>
              <a:tr h="994661">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5.5</a:t>
                      </a:r>
                      <a:r>
                        <a:rPr lang="en-GB"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Encourages and supports the patient/carer to take responsibility for their medicines and self-manage their condition.</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816879"/>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dirty="0"/>
              <a:t>5. Provide information</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2123722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573024E-39D6-4FEA-B4A7-4BD848A7E4AA}"/>
              </a:ext>
            </a:extLst>
          </p:cNvPr>
          <p:cNvGraphicFramePr>
            <a:graphicFrameLocks noGrp="1"/>
          </p:cNvGraphicFramePr>
          <p:nvPr>
            <p:extLst>
              <p:ext uri="{D42A27DB-BD31-4B8C-83A1-F6EECF244321}">
                <p14:modId xmlns:p14="http://schemas.microsoft.com/office/powerpoint/2010/main" val="1108570626"/>
              </p:ext>
            </p:extLst>
          </p:nvPr>
        </p:nvGraphicFramePr>
        <p:xfrm>
          <a:off x="1524000" y="1196752"/>
          <a:ext cx="10271125" cy="4510644"/>
        </p:xfrm>
        <a:graphic>
          <a:graphicData uri="http://schemas.openxmlformats.org/drawingml/2006/table">
            <a:tbl>
              <a:tblPr firstRow="1" firstCol="1" bandRow="1"/>
              <a:tblGrid>
                <a:gridCol w="10271125">
                  <a:extLst>
                    <a:ext uri="{9D8B030D-6E8A-4147-A177-3AD203B41FA5}">
                      <a16:colId xmlns:a16="http://schemas.microsoft.com/office/drawing/2014/main" val="3737597532"/>
                    </a:ext>
                  </a:extLst>
                </a:gridCol>
              </a:tblGrid>
              <a:tr h="779724">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6.1</a:t>
                      </a:r>
                      <a:r>
                        <a:rPr lang="en-GB" sz="2000" dirty="0">
                          <a:effectLst/>
                          <a:latin typeface="Arial" panose="020B0604020202020204" pitchFamily="34" charset="0"/>
                          <a:ea typeface="Calibri" panose="020F0502020204030204" pitchFamily="34" charset="0"/>
                          <a:cs typeface="Times New Roman" panose="02020603050405020304" pitchFamily="18" charset="0"/>
                        </a:rPr>
                        <a:t> Establishes and </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maintains a plan for reviewing </a:t>
                      </a:r>
                      <a:r>
                        <a:rPr lang="en-GB" sz="2000" dirty="0">
                          <a:effectLst/>
                          <a:latin typeface="Arial" panose="020B0604020202020204" pitchFamily="34" charset="0"/>
                          <a:ea typeface="Calibri" panose="020F0502020204030204" pitchFamily="34" charset="0"/>
                          <a:cs typeface="Times New Roman" panose="02020603050405020304" pitchFamily="18" charset="0"/>
                        </a:rPr>
                        <a:t>the </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patient’s</a:t>
                      </a:r>
                      <a:r>
                        <a:rPr lang="en-GB" sz="2000" dirty="0">
                          <a:effectLst/>
                          <a:latin typeface="Arial" panose="020B0604020202020204" pitchFamily="34" charset="0"/>
                          <a:ea typeface="Calibri" panose="020F0502020204030204" pitchFamily="34" charset="0"/>
                          <a:cs typeface="Times New Roman" panose="02020603050405020304" pitchFamily="18" charset="0"/>
                        </a:rPr>
                        <a:t> treatment.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535486"/>
                  </a:ext>
                </a:extLst>
              </a:tr>
              <a:tr h="1243640">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6.2</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Establishes and maintains a plan to monitor </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effectiveness of treatment and potential unwanted effects.</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3107195"/>
                  </a:ext>
                </a:extLst>
              </a:tr>
              <a:tr h="1243640">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6.3</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Adapts the management plan in response to on-going monitoring and review of the patient’s condition and preferences.</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751389"/>
                  </a:ext>
                </a:extLst>
              </a:tr>
              <a:tr h="1243640">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6.4</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Recognises</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and reports suspected </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adverse events to medicines and medical devices using appropriate reporting systems.</a:t>
                      </a: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608663"/>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dirty="0"/>
              <a:t>6. Monitor and review</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771798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7A5C7CF-5B2B-4C0B-9250-BBDD72582EBA}"/>
              </a:ext>
            </a:extLst>
          </p:cNvPr>
          <p:cNvGraphicFramePr>
            <a:graphicFrameLocks noGrp="1"/>
          </p:cNvGraphicFramePr>
          <p:nvPr>
            <p:extLst>
              <p:ext uri="{D42A27DB-BD31-4B8C-83A1-F6EECF244321}">
                <p14:modId xmlns:p14="http://schemas.microsoft.com/office/powerpoint/2010/main" val="734305198"/>
              </p:ext>
            </p:extLst>
          </p:nvPr>
        </p:nvGraphicFramePr>
        <p:xfrm>
          <a:off x="1515325" y="1196752"/>
          <a:ext cx="10283181" cy="5222365"/>
        </p:xfrm>
        <a:graphic>
          <a:graphicData uri="http://schemas.openxmlformats.org/drawingml/2006/table">
            <a:tbl>
              <a:tblPr firstRow="1" firstCol="1" bandRow="1"/>
              <a:tblGrid>
                <a:gridCol w="10283181">
                  <a:extLst>
                    <a:ext uri="{9D8B030D-6E8A-4147-A177-3AD203B41FA5}">
                      <a16:colId xmlns:a16="http://schemas.microsoft.com/office/drawing/2014/main" val="3164097264"/>
                    </a:ext>
                  </a:extLst>
                </a:gridCol>
              </a:tblGrid>
              <a:tr h="792882">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7.1</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Prescribes within own scope of practice, and recognises the limits of own knowledge and skill.</a:t>
                      </a:r>
                    </a:p>
                  </a:txBody>
                  <a:tcPr marL="144000" marR="144000" marT="72000" marB="72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28441"/>
                  </a:ext>
                </a:extLst>
              </a:tr>
              <a:tr h="792882">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7.2</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Knows about common types and causes of medication and </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prescribing errors</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and </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knows how to minimise their risk.</a:t>
                      </a:r>
                    </a:p>
                  </a:txBody>
                  <a:tcPr marL="144000" marR="144000" marT="72000" marB="72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2461154"/>
                  </a:ext>
                </a:extLst>
              </a:tr>
              <a:tr h="792882">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7.3</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Identifies and </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minimises potential risks </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associated with prescribing via remote methods.</a:t>
                      </a:r>
                    </a:p>
                  </a:txBody>
                  <a:tcPr marL="144000" marR="144000" marT="72000" marB="72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370107"/>
                  </a:ext>
                </a:extLst>
              </a:tr>
              <a:tr h="792882">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7.4</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Recognises when safe prescribing processes are not in place and acts to minimise risks.</a:t>
                      </a:r>
                    </a:p>
                  </a:txBody>
                  <a:tcPr marL="144000" marR="144000" marT="72000" marB="72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317070"/>
                  </a:ext>
                </a:extLst>
              </a:tr>
              <a:tr h="644251">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7.5</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Keeps up to date with emerging safety concerns related to prescribing.</a:t>
                      </a:r>
                    </a:p>
                  </a:txBody>
                  <a:tcPr marL="144000" marR="144000" marT="72000" marB="72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64227"/>
                  </a:ext>
                </a:extLst>
              </a:tr>
              <a:tr h="1317078">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7.6</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Reports near misses and critical incidents, as well as </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medication and prescribing errors using appropriate reporting systems, </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whilst regularly reviewing practice to prevent recurrence.</a:t>
                      </a:r>
                    </a:p>
                  </a:txBody>
                  <a:tcPr marL="144000" marR="144000" marT="72000" marB="72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976973"/>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a:t>7. Prescribe safely</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3604624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CD6B416-BDE6-4F69-80B4-81483BEB8349}"/>
              </a:ext>
            </a:extLst>
          </p:cNvPr>
          <p:cNvGraphicFramePr>
            <a:graphicFrameLocks noGrp="1"/>
          </p:cNvGraphicFramePr>
          <p:nvPr>
            <p:extLst>
              <p:ext uri="{D42A27DB-BD31-4B8C-83A1-F6EECF244321}">
                <p14:modId xmlns:p14="http://schemas.microsoft.com/office/powerpoint/2010/main" val="3613288130"/>
              </p:ext>
            </p:extLst>
          </p:nvPr>
        </p:nvGraphicFramePr>
        <p:xfrm>
          <a:off x="1524000" y="1196752"/>
          <a:ext cx="10271125" cy="5423352"/>
        </p:xfrm>
        <a:graphic>
          <a:graphicData uri="http://schemas.openxmlformats.org/drawingml/2006/table">
            <a:tbl>
              <a:tblPr firstRow="1" firstCol="1" bandRow="1"/>
              <a:tblGrid>
                <a:gridCol w="10271125">
                  <a:extLst>
                    <a:ext uri="{9D8B030D-6E8A-4147-A177-3AD203B41FA5}">
                      <a16:colId xmlns:a16="http://schemas.microsoft.com/office/drawing/2014/main" val="2305938917"/>
                    </a:ext>
                  </a:extLst>
                </a:gridCol>
              </a:tblGrid>
              <a:tr h="703217">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8.1</a:t>
                      </a:r>
                      <a:r>
                        <a:rPr lang="en-GB" sz="2000" dirty="0">
                          <a:effectLst/>
                          <a:latin typeface="Arial" panose="020B0604020202020204" pitchFamily="34" charset="0"/>
                          <a:ea typeface="Calibri" panose="020F0502020204030204" pitchFamily="34" charset="0"/>
                          <a:cs typeface="Times New Roman" panose="02020603050405020304" pitchFamily="18" charset="0"/>
                        </a:rPr>
                        <a:t> </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Ensures confidence and competence to prescribe are maintained.</a:t>
                      </a:r>
                    </a:p>
                  </a:txBody>
                  <a:tcPr marL="144000" marR="144000" marT="108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564424"/>
                  </a:ext>
                </a:extLst>
              </a:tr>
              <a:tr h="1077961">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8.2</a:t>
                      </a:r>
                      <a:r>
                        <a:rPr lang="en-GB" sz="2000" dirty="0">
                          <a:effectLst/>
                          <a:latin typeface="Arial" panose="020B0604020202020204" pitchFamily="34" charset="0"/>
                          <a:ea typeface="Calibri" panose="020F0502020204030204" pitchFamily="34" charset="0"/>
                          <a:cs typeface="Times New Roman" panose="02020603050405020304" pitchFamily="18" charset="0"/>
                        </a:rPr>
                        <a:t> Accepts personal responsibility and </a:t>
                      </a:r>
                      <a:r>
                        <a:rPr lang="en-GB" sz="20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accountability</a:t>
                      </a:r>
                      <a:r>
                        <a:rPr lang="en-GB" sz="2000" dirty="0">
                          <a:effectLst/>
                          <a:latin typeface="Arial" panose="020B0604020202020204" pitchFamily="34" charset="0"/>
                          <a:ea typeface="Calibri" panose="020F0502020204030204" pitchFamily="34" charset="0"/>
                          <a:cs typeface="Times New Roman" panose="02020603050405020304" pitchFamily="18" charset="0"/>
                        </a:rPr>
                        <a:t> for prescribing and </a:t>
                      </a:r>
                      <a:r>
                        <a:rPr lang="en-GB" sz="20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clinical decisions</a:t>
                      </a:r>
                      <a:r>
                        <a:rPr lang="en-GB" sz="2000" dirty="0">
                          <a:effectLst/>
                          <a:latin typeface="Arial" panose="020B0604020202020204" pitchFamily="34" charset="0"/>
                          <a:ea typeface="Calibri" panose="020F0502020204030204" pitchFamily="34" charset="0"/>
                          <a:cs typeface="Times New Roman" panose="02020603050405020304" pitchFamily="18" charset="0"/>
                        </a:rPr>
                        <a:t>, and understands the legal and ethical implications.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144000" marT="108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092671"/>
                  </a:ext>
                </a:extLst>
              </a:tr>
              <a:tr h="929267">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8.3</a:t>
                      </a:r>
                      <a:r>
                        <a:rPr lang="en-GB" sz="2000" dirty="0">
                          <a:effectLst/>
                          <a:latin typeface="Arial" panose="020B0604020202020204" pitchFamily="34" charset="0"/>
                          <a:ea typeface="Calibri" panose="020F0502020204030204" pitchFamily="34" charset="0"/>
                          <a:cs typeface="Times New Roman" panose="02020603050405020304" pitchFamily="18" charset="0"/>
                        </a:rPr>
                        <a:t> Knows and works within legal and regulatory frameworks affecting prescribing practice.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144000" marT="108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8388352"/>
                  </a:ext>
                </a:extLst>
              </a:tr>
              <a:tr h="929267">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8.4</a:t>
                      </a:r>
                      <a:r>
                        <a:rPr lang="en-GB" sz="2000" dirty="0">
                          <a:effectLst/>
                          <a:latin typeface="Arial" panose="020B0604020202020204" pitchFamily="34" charset="0"/>
                          <a:ea typeface="Calibri" panose="020F0502020204030204" pitchFamily="34" charset="0"/>
                          <a:cs typeface="Times New Roman" panose="02020603050405020304" pitchFamily="18" charset="0"/>
                        </a:rPr>
                        <a:t> Makes prescribing decisions based on the needs of </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patients</a:t>
                      </a:r>
                      <a:r>
                        <a:rPr lang="en-GB" sz="2000" dirty="0">
                          <a:effectLst/>
                          <a:latin typeface="Arial" panose="020B0604020202020204" pitchFamily="34" charset="0"/>
                          <a:ea typeface="Calibri" panose="020F0502020204030204" pitchFamily="34" charset="0"/>
                          <a:cs typeface="Times New Roman" panose="02020603050405020304" pitchFamily="18" charset="0"/>
                        </a:rPr>
                        <a:t> and not the prescriber’s personal views.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144000" marT="108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317347"/>
                  </a:ext>
                </a:extLst>
              </a:tr>
              <a:tr h="710757">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8.5</a:t>
                      </a:r>
                      <a:r>
                        <a:rPr lang="en-GB" sz="2000" dirty="0">
                          <a:effectLst/>
                          <a:latin typeface="Arial" panose="020B0604020202020204" pitchFamily="34" charset="0"/>
                          <a:ea typeface="Calibri" panose="020F0502020204030204" pitchFamily="34" charset="0"/>
                          <a:cs typeface="Times New Roman" panose="02020603050405020304" pitchFamily="18" charset="0"/>
                        </a:rPr>
                        <a:t> Recognises and </a:t>
                      </a:r>
                      <a:r>
                        <a:rPr lang="en-GB" sz="20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responds</a:t>
                      </a:r>
                      <a:r>
                        <a:rPr lang="en-GB" sz="2000" dirty="0">
                          <a:effectLst/>
                          <a:latin typeface="Arial" panose="020B0604020202020204" pitchFamily="34" charset="0"/>
                          <a:ea typeface="Calibri" panose="020F0502020204030204" pitchFamily="34" charset="0"/>
                          <a:cs typeface="Times New Roman" panose="02020603050405020304" pitchFamily="18" charset="0"/>
                        </a:rPr>
                        <a:t> to factors that might influence prescribing.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144000" marT="108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931231"/>
                  </a:ext>
                </a:extLst>
              </a:tr>
              <a:tr h="1070421">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8.6</a:t>
                      </a:r>
                      <a:r>
                        <a:rPr lang="en-GB" sz="2000" dirty="0">
                          <a:effectLst/>
                          <a:latin typeface="Arial" panose="020B0604020202020204" pitchFamily="34" charset="0"/>
                          <a:ea typeface="Calibri" panose="020F0502020204030204" pitchFamily="34" charset="0"/>
                          <a:cs typeface="Times New Roman" panose="02020603050405020304" pitchFamily="18" charset="0"/>
                        </a:rPr>
                        <a:t> Works within the NHS, organisational, regulatory and other codes of conduct when interacting with the pharmaceutical </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industry.</a:t>
                      </a:r>
                    </a:p>
                  </a:txBody>
                  <a:tcPr marL="144000" marR="144000" marT="108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2598718"/>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dirty="0"/>
              <a:t>8. Prescribe professionally</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3302653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79F8A35-D63E-4027-B9FD-FDE6A5344C3E}"/>
              </a:ext>
            </a:extLst>
          </p:cNvPr>
          <p:cNvGraphicFramePr>
            <a:graphicFrameLocks noGrp="1"/>
          </p:cNvGraphicFramePr>
          <p:nvPr>
            <p:extLst>
              <p:ext uri="{D42A27DB-BD31-4B8C-83A1-F6EECF244321}">
                <p14:modId xmlns:p14="http://schemas.microsoft.com/office/powerpoint/2010/main" val="4142108475"/>
              </p:ext>
            </p:extLst>
          </p:nvPr>
        </p:nvGraphicFramePr>
        <p:xfrm>
          <a:off x="1520777" y="1196752"/>
          <a:ext cx="10283181" cy="5178337"/>
        </p:xfrm>
        <a:graphic>
          <a:graphicData uri="http://schemas.openxmlformats.org/drawingml/2006/table">
            <a:tbl>
              <a:tblPr firstRow="1" firstCol="1" bandRow="1"/>
              <a:tblGrid>
                <a:gridCol w="10283181">
                  <a:extLst>
                    <a:ext uri="{9D8B030D-6E8A-4147-A177-3AD203B41FA5}">
                      <a16:colId xmlns:a16="http://schemas.microsoft.com/office/drawing/2014/main" val="3082977570"/>
                    </a:ext>
                  </a:extLst>
                </a:gridCol>
              </a:tblGrid>
              <a:tr h="443002">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9.1</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Improves</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by reflecting on own and others’ prescribing practice, and by acting upon feedback and discussion.</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7091102"/>
                  </a:ext>
                </a:extLst>
              </a:tr>
              <a:tr h="555823">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9.2</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Acts upon inappropriate or unsafe prescribing practice using appropriate processes.</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7019469"/>
                  </a:ext>
                </a:extLst>
              </a:tr>
              <a:tr h="522461">
                <a:tc>
                  <a:txBody>
                    <a:bodyPr/>
                    <a:lstStyle/>
                    <a:p>
                      <a:pPr>
                        <a:lnSpc>
                          <a:spcPct val="115000"/>
                        </a:lnSpc>
                        <a:spcAft>
                          <a:spcPts val="800"/>
                        </a:spcAft>
                      </a:pPr>
                      <a:r>
                        <a:rPr lang="en-GB" sz="20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9.3</a:t>
                      </a:r>
                      <a:r>
                        <a:rPr lang="en-GB" sz="20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Understands and uses available tools to improve prescribing practice.</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552103"/>
                  </a:ext>
                </a:extLst>
              </a:tr>
              <a:tr h="823332">
                <a:tc>
                  <a:txBody>
                    <a:bodyPr/>
                    <a:lstStyle/>
                    <a:p>
                      <a:pPr>
                        <a:lnSpc>
                          <a:spcPct val="115000"/>
                        </a:lnSpc>
                        <a:spcAft>
                          <a:spcPts val="800"/>
                        </a:spcAft>
                      </a:pPr>
                      <a:r>
                        <a:rPr lang="en-GB" sz="2000" b="1"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9.4 </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Takes responsibility for own learning and continuing professional development relevant to the prescribing role.</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7651663"/>
                  </a:ext>
                </a:extLst>
              </a:tr>
              <a:tr h="522461">
                <a:tc>
                  <a:txBody>
                    <a:bodyPr/>
                    <a:lstStyle/>
                    <a:p>
                      <a:pPr>
                        <a:lnSpc>
                          <a:spcPct val="115000"/>
                        </a:lnSpc>
                        <a:spcAft>
                          <a:spcPts val="800"/>
                        </a:spcAft>
                      </a:pPr>
                      <a:r>
                        <a:rPr lang="en-GB" sz="2000" b="1"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9.5</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 Makes use of networks for support and learning.</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757614"/>
                  </a:ext>
                </a:extLst>
              </a:tr>
              <a:tr h="823332">
                <a:tc>
                  <a:txBody>
                    <a:bodyPr/>
                    <a:lstStyle/>
                    <a:p>
                      <a:pPr>
                        <a:lnSpc>
                          <a:spcPct val="115000"/>
                        </a:lnSpc>
                        <a:spcAft>
                          <a:spcPts val="800"/>
                        </a:spcAft>
                      </a:pPr>
                      <a:r>
                        <a:rPr lang="en-GB" sz="2000" b="1"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9.6</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 Encourages and supports others with their prescribing practice and continuing professional development.</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1919914"/>
                  </a:ext>
                </a:extLst>
              </a:tr>
              <a:tr h="846093">
                <a:tc>
                  <a:txBody>
                    <a:bodyPr/>
                    <a:lstStyle/>
                    <a:p>
                      <a:pPr>
                        <a:lnSpc>
                          <a:spcPct val="115000"/>
                        </a:lnSpc>
                        <a:spcAft>
                          <a:spcPts val="800"/>
                        </a:spcAft>
                      </a:pPr>
                      <a:r>
                        <a:rPr lang="en-GB" sz="2000" b="1"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9.7</a:t>
                      </a:r>
                      <a:r>
                        <a:rPr lang="en-GB" sz="2000" kern="12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 Considers the impact of prescribing on sustainability, as well as methods of reducing the carbon footprint and environmental impact of any medicine.</a:t>
                      </a:r>
                    </a:p>
                  </a:txBody>
                  <a:tcPr marL="144000" marR="144000" marT="108000" marB="108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125399"/>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dirty="0"/>
              <a:t>9. Improve prescribing practice </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32359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a:t>What is it?</a:t>
            </a:r>
            <a:endParaRPr lang="en-GB" dirty="0"/>
          </a:p>
        </p:txBody>
      </p:sp>
      <p:graphicFrame>
        <p:nvGraphicFramePr>
          <p:cNvPr id="5" name="Text Placeholder 2">
            <a:extLst>
              <a:ext uri="{FF2B5EF4-FFF2-40B4-BE49-F238E27FC236}">
                <a16:creationId xmlns:a16="http://schemas.microsoft.com/office/drawing/2014/main" id="{1F22EEB3-C898-4E9A-B985-2EA26F576F8B}"/>
              </a:ext>
            </a:extLst>
          </p:cNvPr>
          <p:cNvGraphicFramePr/>
          <p:nvPr>
            <p:extLst>
              <p:ext uri="{D42A27DB-BD31-4B8C-83A1-F6EECF244321}">
                <p14:modId xmlns:p14="http://schemas.microsoft.com/office/powerpoint/2010/main" val="2106270097"/>
              </p:ext>
            </p:extLst>
          </p:nvPr>
        </p:nvGraphicFramePr>
        <p:xfrm>
          <a:off x="1524000" y="1124744"/>
          <a:ext cx="8904288" cy="4824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2164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41F6A70-CC5F-4F1A-8A9D-46021F165301}"/>
              </a:ext>
            </a:extLst>
          </p:cNvPr>
          <p:cNvGraphicFramePr>
            <a:graphicFrameLocks noGrp="1"/>
          </p:cNvGraphicFramePr>
          <p:nvPr>
            <p:extLst>
              <p:ext uri="{D42A27DB-BD31-4B8C-83A1-F6EECF244321}">
                <p14:modId xmlns:p14="http://schemas.microsoft.com/office/powerpoint/2010/main" val="4080538713"/>
              </p:ext>
            </p:extLst>
          </p:nvPr>
        </p:nvGraphicFramePr>
        <p:xfrm>
          <a:off x="1524000" y="1192216"/>
          <a:ext cx="10271125" cy="4473567"/>
        </p:xfrm>
        <a:graphic>
          <a:graphicData uri="http://schemas.openxmlformats.org/drawingml/2006/table">
            <a:tbl>
              <a:tblPr firstRow="1" firstCol="1" bandRow="1"/>
              <a:tblGrid>
                <a:gridCol w="10271125">
                  <a:extLst>
                    <a:ext uri="{9D8B030D-6E8A-4147-A177-3AD203B41FA5}">
                      <a16:colId xmlns:a16="http://schemas.microsoft.com/office/drawing/2014/main" val="2336376775"/>
                    </a:ext>
                  </a:extLst>
                </a:gridCol>
              </a:tblGrid>
              <a:tr h="1394762">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10.1</a:t>
                      </a:r>
                      <a:r>
                        <a:rPr lang="en-GB" sz="2000" dirty="0">
                          <a:effectLst/>
                          <a:latin typeface="Arial" panose="020B0604020202020204" pitchFamily="34" charset="0"/>
                          <a:ea typeface="Calibri" panose="020F0502020204030204" pitchFamily="34" charset="0"/>
                          <a:cs typeface="Times New Roman" panose="02020603050405020304" pitchFamily="18" charset="0"/>
                        </a:rPr>
                        <a:t> </a:t>
                      </a:r>
                      <a:r>
                        <a:rPr lang="en-GB" sz="20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Works collaboratively </a:t>
                      </a:r>
                      <a:r>
                        <a:rPr lang="en-GB" sz="2000" dirty="0">
                          <a:effectLst/>
                          <a:latin typeface="Arial" panose="020B0604020202020204" pitchFamily="34" charset="0"/>
                          <a:ea typeface="Calibri" panose="020F0502020204030204" pitchFamily="34" charset="0"/>
                          <a:cs typeface="Times New Roman" panose="02020603050405020304" pitchFamily="18" charset="0"/>
                        </a:rPr>
                        <a:t>as part of a multidisciplinary team to ensure that the </a:t>
                      </a:r>
                      <a:r>
                        <a:rPr lang="en-GB" sz="20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transfer and continuity of care </a:t>
                      </a:r>
                      <a:r>
                        <a:rPr lang="en-GB" sz="2000" dirty="0">
                          <a:effectLst/>
                          <a:latin typeface="Arial" panose="020B0604020202020204" pitchFamily="34" charset="0"/>
                          <a:ea typeface="Calibri" panose="020F0502020204030204" pitchFamily="34" charset="0"/>
                          <a:cs typeface="Times New Roman" panose="02020603050405020304" pitchFamily="18" charset="0"/>
                        </a:rPr>
                        <a:t>(within and across all care settings) is developed and not compromised.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4870752"/>
                  </a:ext>
                </a:extLst>
              </a:tr>
              <a:tr h="1145809">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10.2</a:t>
                      </a:r>
                      <a:r>
                        <a:rPr lang="en-GB" sz="2000" dirty="0">
                          <a:effectLst/>
                          <a:latin typeface="Arial" panose="020B0604020202020204" pitchFamily="34" charset="0"/>
                          <a:ea typeface="Calibri" panose="020F0502020204030204" pitchFamily="34" charset="0"/>
                          <a:cs typeface="Times New Roman" panose="02020603050405020304" pitchFamily="18" charset="0"/>
                        </a:rPr>
                        <a:t> Establishes relationships with other professionals based on understanding, trust and respect for each other’s roles in relation to the </a:t>
                      </a:r>
                      <a:r>
                        <a:rPr lang="en-GB" sz="2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ction="ppaction://hlinkfile"/>
                        </a:rPr>
                        <a:t>patient’s</a:t>
                      </a:r>
                      <a:r>
                        <a:rPr lang="en-GB" sz="2000" dirty="0">
                          <a:effectLst/>
                          <a:latin typeface="Arial" panose="020B0604020202020204" pitchFamily="34" charset="0"/>
                          <a:ea typeface="Calibri" panose="020F0502020204030204" pitchFamily="34" charset="0"/>
                          <a:cs typeface="Times New Roman" panose="02020603050405020304" pitchFamily="18" charset="0"/>
                        </a:rPr>
                        <a:t> care.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670307"/>
                  </a:ext>
                </a:extLst>
              </a:tr>
              <a:tr h="919639">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10.3</a:t>
                      </a:r>
                      <a:r>
                        <a:rPr lang="en-GB" sz="2000" dirty="0">
                          <a:effectLst/>
                          <a:latin typeface="Arial" panose="020B0604020202020204" pitchFamily="34" charset="0"/>
                          <a:ea typeface="Calibri" panose="020F0502020204030204" pitchFamily="34" charset="0"/>
                          <a:cs typeface="Times New Roman" panose="02020603050405020304" pitchFamily="18" charset="0"/>
                        </a:rPr>
                        <a:t> </a:t>
                      </a:r>
                      <a:r>
                        <a:rPr lang="en-GB" sz="20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Agrees</a:t>
                      </a:r>
                      <a:r>
                        <a:rPr lang="en-GB" sz="2000" dirty="0">
                          <a:effectLst/>
                          <a:latin typeface="Arial" panose="020B0604020202020204" pitchFamily="34" charset="0"/>
                          <a:ea typeface="Calibri" panose="020F0502020204030204" pitchFamily="34" charset="0"/>
                          <a:cs typeface="Times New Roman" panose="02020603050405020304" pitchFamily="18" charset="0"/>
                        </a:rPr>
                        <a:t> the appropriate level of support and supervision for their role as a prescriber.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658112"/>
                  </a:ext>
                </a:extLst>
              </a:tr>
              <a:tr h="919639">
                <a:tc>
                  <a:txBody>
                    <a:bodyPr/>
                    <a:lstStyle/>
                    <a:p>
                      <a:pPr>
                        <a:lnSpc>
                          <a:spcPct val="115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10.4</a:t>
                      </a:r>
                      <a:r>
                        <a:rPr lang="en-GB" sz="2000" dirty="0">
                          <a:effectLst/>
                          <a:latin typeface="Arial" panose="020B0604020202020204" pitchFamily="34" charset="0"/>
                          <a:ea typeface="Calibri" panose="020F0502020204030204" pitchFamily="34" charset="0"/>
                          <a:cs typeface="Times New Roman" panose="02020603050405020304" pitchFamily="18" charset="0"/>
                        </a:rPr>
                        <a:t> Provides support and advice to other prescribers or those involved in administration of medicines where appropriate.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44000" marR="144000" marT="144000" marB="144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473788"/>
                  </a:ext>
                </a:extLst>
              </a:tr>
            </a:tbl>
          </a:graphicData>
        </a:graphic>
      </p:graphicFrame>
      <p:sp>
        <p:nvSpPr>
          <p:cNvPr id="2" name="Title 1">
            <a:extLst>
              <a:ext uri="{FF2B5EF4-FFF2-40B4-BE49-F238E27FC236}">
                <a16:creationId xmlns:a16="http://schemas.microsoft.com/office/drawing/2014/main" id="{A8491C2B-37B2-4773-81AA-6EE79BD64FF5}"/>
              </a:ext>
            </a:extLst>
          </p:cNvPr>
          <p:cNvSpPr>
            <a:spLocks noGrp="1"/>
          </p:cNvSpPr>
          <p:nvPr>
            <p:ph type="title"/>
          </p:nvPr>
        </p:nvSpPr>
        <p:spPr/>
        <p:txBody>
          <a:bodyPr/>
          <a:lstStyle/>
          <a:p>
            <a:r>
              <a:rPr lang="en-GB" sz="3200" dirty="0"/>
              <a:t>10. Prescribe as part of a team</a:t>
            </a:r>
            <a:endParaRPr lang="en-GB" sz="3200" dirty="0">
              <a:solidFill>
                <a:schemeClr val="accent1"/>
              </a:solidFill>
            </a:endParaRPr>
          </a:p>
        </p:txBody>
      </p:sp>
      <p:sp>
        <p:nvSpPr>
          <p:cNvPr id="5" name="Title 1">
            <a:extLst>
              <a:ext uri="{FF2B5EF4-FFF2-40B4-BE49-F238E27FC236}">
                <a16:creationId xmlns:a16="http://schemas.microsoft.com/office/drawing/2014/main" id="{ED2460C6-B1A2-4185-826D-AB176966ECC3}"/>
              </a:ext>
            </a:extLst>
          </p:cNvPr>
          <p:cNvSpPr txBox="1">
            <a:spLocks/>
          </p:cNvSpPr>
          <p:nvPr/>
        </p:nvSpPr>
        <p:spPr>
          <a:xfrm>
            <a:off x="1074420" y="368301"/>
            <a:ext cx="6678216" cy="395628"/>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Georgia" panose="02040502050405020303" pitchFamily="18" charset="0"/>
                <a:ea typeface="+mj-ea"/>
                <a:cs typeface="+mj-cs"/>
              </a:defRPr>
            </a:lvl1pPr>
          </a:lstStyle>
          <a:p>
            <a:endParaRPr lang="en-GB" sz="2400" dirty="0">
              <a:solidFill>
                <a:schemeClr val="accent1"/>
              </a:solidFill>
            </a:endParaRPr>
          </a:p>
        </p:txBody>
      </p:sp>
    </p:spTree>
    <p:extLst>
      <p:ext uri="{BB962C8B-B14F-4D97-AF65-F5344CB8AC3E}">
        <p14:creationId xmlns:p14="http://schemas.microsoft.com/office/powerpoint/2010/main" val="2413478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3E5133-061B-4DFF-A5C8-84FD9B24CC54}"/>
              </a:ext>
            </a:extLst>
          </p:cNvPr>
          <p:cNvSpPr txBox="1"/>
          <p:nvPr/>
        </p:nvSpPr>
        <p:spPr>
          <a:xfrm>
            <a:off x="1991544" y="2090172"/>
            <a:ext cx="8923683" cy="2677656"/>
          </a:xfrm>
          <a:prstGeom prst="rect">
            <a:avLst/>
          </a:prstGeom>
          <a:solidFill>
            <a:schemeClr val="accent5">
              <a:alpha val="10000"/>
            </a:schemeClr>
          </a:solidFill>
          <a:ln w="9525">
            <a:noFill/>
          </a:ln>
        </p:spPr>
        <p:txBody>
          <a:bodyPr wrap="square" rtlCol="0">
            <a:spAutoFit/>
          </a:bodyPr>
          <a:lstStyle>
            <a:defPPr>
              <a:defRPr lang="en-US"/>
            </a:defPPr>
            <a:lvl1pPr algn="ctr">
              <a:defRPr sz="2400">
                <a:solidFill>
                  <a:srgbClr val="1C2045"/>
                </a:solidFill>
                <a:latin typeface="Arial" panose="020B0604020202020204" pitchFamily="34" charset="0"/>
                <a:cs typeface="Arial" panose="020B0604020202020204" pitchFamily="34" charset="0"/>
              </a:defRPr>
            </a:lvl1pPr>
          </a:lstStyle>
          <a:p>
            <a:endParaRPr lang="en-GB" dirty="0">
              <a:solidFill>
                <a:schemeClr val="accent5"/>
              </a:solidFill>
            </a:endParaRPr>
          </a:p>
          <a:p>
            <a:endParaRPr lang="en-GB" dirty="0">
              <a:solidFill>
                <a:schemeClr val="accent5"/>
              </a:solidFill>
            </a:endParaRPr>
          </a:p>
          <a:p>
            <a:r>
              <a:rPr lang="en-GB" dirty="0">
                <a:solidFill>
                  <a:schemeClr val="accent5"/>
                </a:solidFill>
              </a:rPr>
              <a:t>For further details on the framework including the further information sections and glossary terms, please see RPS website:</a:t>
            </a:r>
            <a:r>
              <a:rPr lang="en-GB" b="1" dirty="0">
                <a:solidFill>
                  <a:schemeClr val="accent5"/>
                </a:solidFill>
              </a:rPr>
              <a:t> </a:t>
            </a:r>
            <a:r>
              <a:rPr lang="en-GB" b="1" dirty="0">
                <a:solidFill>
                  <a:schemeClr val="accent5"/>
                </a:solidFill>
                <a:hlinkClick r:id="rId3">
                  <a:extLst>
                    <a:ext uri="{A12FA001-AC4F-418D-AE19-62706E023703}">
                      <ahyp:hlinkClr xmlns:ahyp="http://schemas.microsoft.com/office/drawing/2018/hyperlinkcolor" val="tx"/>
                    </a:ext>
                  </a:extLst>
                </a:hlinkClick>
              </a:rPr>
              <a:t>https://www.rpharms.com/cfap</a:t>
            </a:r>
            <a:r>
              <a:rPr lang="en-GB" b="1" dirty="0">
                <a:solidFill>
                  <a:schemeClr val="accent5"/>
                </a:solidFill>
              </a:rPr>
              <a:t> </a:t>
            </a:r>
          </a:p>
          <a:p>
            <a:endParaRPr lang="en-GB" b="1" dirty="0">
              <a:solidFill>
                <a:schemeClr val="accent5"/>
              </a:solidFill>
            </a:endParaRPr>
          </a:p>
          <a:p>
            <a:endParaRPr lang="en-GB" b="1" dirty="0">
              <a:solidFill>
                <a:schemeClr val="accent5"/>
              </a:solidFill>
            </a:endParaRPr>
          </a:p>
        </p:txBody>
      </p:sp>
    </p:spTree>
    <p:extLst>
      <p:ext uri="{BB962C8B-B14F-4D97-AF65-F5344CB8AC3E}">
        <p14:creationId xmlns:p14="http://schemas.microsoft.com/office/powerpoint/2010/main" val="77707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82AE40-575B-4DD6-A676-2E2759260BBB}"/>
              </a:ext>
            </a:extLst>
          </p:cNvPr>
          <p:cNvSpPr>
            <a:spLocks noGrp="1"/>
          </p:cNvSpPr>
          <p:nvPr>
            <p:ph type="body" sz="quarter" idx="10"/>
          </p:nvPr>
        </p:nvSpPr>
        <p:spPr/>
        <p:txBody>
          <a:bodyPr/>
          <a:lstStyle/>
          <a:p>
            <a:endParaRPr lang="en-GB"/>
          </a:p>
        </p:txBody>
      </p:sp>
      <p:sp>
        <p:nvSpPr>
          <p:cNvPr id="5" name="Title 4">
            <a:extLst>
              <a:ext uri="{FF2B5EF4-FFF2-40B4-BE49-F238E27FC236}">
                <a16:creationId xmlns:a16="http://schemas.microsoft.com/office/drawing/2014/main" id="{7C6A9581-C20B-42F2-94C7-6227C9544B64}"/>
              </a:ext>
            </a:extLst>
          </p:cNvPr>
          <p:cNvSpPr>
            <a:spLocks noGrp="1"/>
          </p:cNvSpPr>
          <p:nvPr>
            <p:ph type="title"/>
          </p:nvPr>
        </p:nvSpPr>
        <p:spPr>
          <a:xfrm>
            <a:off x="2171976" y="2951233"/>
            <a:ext cx="7556500" cy="1325563"/>
          </a:xfrm>
        </p:spPr>
        <p:txBody>
          <a:bodyPr/>
          <a:lstStyle/>
          <a:p>
            <a:r>
              <a:rPr lang="en-GB" dirty="0"/>
              <a:t>Thank you</a:t>
            </a:r>
          </a:p>
        </p:txBody>
      </p:sp>
    </p:spTree>
    <p:extLst>
      <p:ext uri="{BB962C8B-B14F-4D97-AF65-F5344CB8AC3E}">
        <p14:creationId xmlns:p14="http://schemas.microsoft.com/office/powerpoint/2010/main" val="2619470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kern="1200" dirty="0">
                <a:solidFill>
                  <a:schemeClr val="tx1"/>
                </a:solidFill>
              </a:rPr>
              <a:t>Why do we need it? </a:t>
            </a:r>
            <a:br>
              <a:rPr lang="en-US" sz="3200" kern="1200" dirty="0">
                <a:solidFill>
                  <a:schemeClr val="tx1"/>
                </a:solidFill>
              </a:rPr>
            </a:br>
            <a:endParaRPr lang="en-GB" dirty="0"/>
          </a:p>
        </p:txBody>
      </p:sp>
      <p:graphicFrame>
        <p:nvGraphicFramePr>
          <p:cNvPr id="4" name="TextBox 9">
            <a:extLst>
              <a:ext uri="{FF2B5EF4-FFF2-40B4-BE49-F238E27FC236}">
                <a16:creationId xmlns:a16="http://schemas.microsoft.com/office/drawing/2014/main" id="{65C1AC9B-D52C-49BE-8DBE-25C585DDE959}"/>
              </a:ext>
            </a:extLst>
          </p:cNvPr>
          <p:cNvGraphicFramePr/>
          <p:nvPr>
            <p:extLst>
              <p:ext uri="{D42A27DB-BD31-4B8C-83A1-F6EECF244321}">
                <p14:modId xmlns:p14="http://schemas.microsoft.com/office/powerpoint/2010/main" val="3001779306"/>
              </p:ext>
            </p:extLst>
          </p:nvPr>
        </p:nvGraphicFramePr>
        <p:xfrm>
          <a:off x="1524000" y="1124744"/>
          <a:ext cx="8904288"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2420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kern="1200" dirty="0">
                <a:solidFill>
                  <a:schemeClr val="tx1"/>
                </a:solidFill>
                <a:cs typeface="Arial" panose="020B0604020202020204" pitchFamily="34" charset="0"/>
              </a:rPr>
              <a:t>Who is it for?</a:t>
            </a:r>
            <a:endParaRPr lang="en-GB" sz="3200" dirty="0">
              <a:cs typeface="Arial" panose="020B0604020202020204" pitchFamily="34" charset="0"/>
            </a:endParaRPr>
          </a:p>
        </p:txBody>
      </p:sp>
      <p:sp>
        <p:nvSpPr>
          <p:cNvPr id="21" name="Rectangle: Rounded Corners 20">
            <a:extLst>
              <a:ext uri="{FF2B5EF4-FFF2-40B4-BE49-F238E27FC236}">
                <a16:creationId xmlns:a16="http://schemas.microsoft.com/office/drawing/2014/main" id="{4256A160-CEFE-4197-B88A-D53A56F372D5}"/>
              </a:ext>
            </a:extLst>
          </p:cNvPr>
          <p:cNvSpPr/>
          <p:nvPr/>
        </p:nvSpPr>
        <p:spPr>
          <a:xfrm>
            <a:off x="1524000" y="1348319"/>
            <a:ext cx="8904288" cy="1246931"/>
          </a:xfrm>
          <a:prstGeom prst="roundRect">
            <a:avLst>
              <a:gd name="adj" fmla="val 10000"/>
            </a:avLst>
          </a:prstGeom>
          <a:solidFill>
            <a:schemeClr val="accent5">
              <a:alpha val="1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2" name="Rectangle 21" descr="Users outline">
            <a:extLst>
              <a:ext uri="{FF2B5EF4-FFF2-40B4-BE49-F238E27FC236}">
                <a16:creationId xmlns:a16="http://schemas.microsoft.com/office/drawing/2014/main" id="{70E1581D-0AC3-44D6-8833-445AC31A858B}"/>
              </a:ext>
            </a:extLst>
          </p:cNvPr>
          <p:cNvSpPr/>
          <p:nvPr/>
        </p:nvSpPr>
        <p:spPr>
          <a:xfrm>
            <a:off x="1901196" y="1693336"/>
            <a:ext cx="686482" cy="685812"/>
          </a:xfrm>
          <a:prstGeom prst="rect">
            <a:avLst/>
          </a:prstGeom>
          <a:blipFill>
            <a:blip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a:ln>
            <a:solidFill>
              <a:schemeClr val="accent5"/>
            </a:solidFill>
          </a:ln>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nvGrpSpPr>
          <p:cNvPr id="23" name="Group 22">
            <a:extLst>
              <a:ext uri="{FF2B5EF4-FFF2-40B4-BE49-F238E27FC236}">
                <a16:creationId xmlns:a16="http://schemas.microsoft.com/office/drawing/2014/main" id="{BA315E51-8E30-4125-85F4-A6C48EC12072}"/>
              </a:ext>
            </a:extLst>
          </p:cNvPr>
          <p:cNvGrpSpPr/>
          <p:nvPr/>
        </p:nvGrpSpPr>
        <p:grpSpPr>
          <a:xfrm>
            <a:off x="2964876" y="1412776"/>
            <a:ext cx="7463412" cy="1248150"/>
            <a:chOff x="1440876" y="3954"/>
            <a:chExt cx="7463412" cy="1248150"/>
          </a:xfrm>
        </p:grpSpPr>
        <p:sp>
          <p:nvSpPr>
            <p:cNvPr id="34" name="Rectangle 33">
              <a:extLst>
                <a:ext uri="{FF2B5EF4-FFF2-40B4-BE49-F238E27FC236}">
                  <a16:creationId xmlns:a16="http://schemas.microsoft.com/office/drawing/2014/main" id="{7FA8EAF8-0798-4A0A-B383-BF35C7034FB7}"/>
                </a:ext>
              </a:extLst>
            </p:cNvPr>
            <p:cNvSpPr/>
            <p:nvPr/>
          </p:nvSpPr>
          <p:spPr>
            <a:xfrm>
              <a:off x="1440876" y="3954"/>
              <a:ext cx="3835982" cy="12481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TextBox 34">
              <a:extLst>
                <a:ext uri="{FF2B5EF4-FFF2-40B4-BE49-F238E27FC236}">
                  <a16:creationId xmlns:a16="http://schemas.microsoft.com/office/drawing/2014/main" id="{2E74B170-8674-450B-874D-E62DC853EE03}"/>
                </a:ext>
              </a:extLst>
            </p:cNvPr>
            <p:cNvSpPr txBox="1"/>
            <p:nvPr/>
          </p:nvSpPr>
          <p:spPr>
            <a:xfrm>
              <a:off x="1440876" y="3954"/>
              <a:ext cx="7463412" cy="12481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2096" tIns="132096" rIns="132096" bIns="132096" numCol="1" spcCol="1270" anchor="ctr" anchorCtr="0">
              <a:noAutofit/>
            </a:bodyPr>
            <a:lstStyle/>
            <a:p>
              <a:pPr marL="0" lvl="0" indent="0" algn="l" defTabSz="80010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All</a:t>
              </a:r>
              <a:r>
                <a:rPr lang="en-GB" sz="2400" b="0" i="0" kern="1200" dirty="0">
                  <a:latin typeface="Arial" panose="020B0604020202020204" pitchFamily="34" charset="0"/>
                  <a:cs typeface="Arial" panose="020B0604020202020204" pitchFamily="34" charset="0"/>
                </a:rPr>
                <a:t> </a:t>
              </a:r>
              <a:r>
                <a:rPr lang="en-GB" sz="2400" kern="1200" dirty="0">
                  <a:latin typeface="Arial" panose="020B0604020202020204" pitchFamily="34" charset="0"/>
                  <a:cs typeface="Arial" panose="020B0604020202020204" pitchFamily="34" charset="0"/>
                </a:rPr>
                <a:t>regulators, professional bodies, education providers, prescribing professions and patients/carers to use</a:t>
              </a:r>
              <a:endParaRPr lang="en-US" sz="2400" kern="1200" dirty="0">
                <a:latin typeface="Arial" panose="020B0604020202020204" pitchFamily="34" charset="0"/>
                <a:cs typeface="Arial" panose="020B0604020202020204" pitchFamily="34" charset="0"/>
              </a:endParaRPr>
            </a:p>
          </p:txBody>
        </p:sp>
      </p:grpSp>
      <p:sp>
        <p:nvSpPr>
          <p:cNvPr id="24" name="Rectangle: Rounded Corners 23">
            <a:extLst>
              <a:ext uri="{FF2B5EF4-FFF2-40B4-BE49-F238E27FC236}">
                <a16:creationId xmlns:a16="http://schemas.microsoft.com/office/drawing/2014/main" id="{3D3DC89B-728C-4FEE-89F7-77E4DD92F251}"/>
              </a:ext>
            </a:extLst>
          </p:cNvPr>
          <p:cNvSpPr/>
          <p:nvPr/>
        </p:nvSpPr>
        <p:spPr>
          <a:xfrm>
            <a:off x="1524000" y="2963508"/>
            <a:ext cx="8904288" cy="1246931"/>
          </a:xfrm>
          <a:prstGeom prst="roundRect">
            <a:avLst>
              <a:gd name="adj" fmla="val 10000"/>
            </a:avLst>
          </a:prstGeom>
          <a:solidFill>
            <a:schemeClr val="accent5">
              <a:alpha val="1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5" name="Rectangle 24" descr="User">
            <a:extLst>
              <a:ext uri="{FF2B5EF4-FFF2-40B4-BE49-F238E27FC236}">
                <a16:creationId xmlns:a16="http://schemas.microsoft.com/office/drawing/2014/main" id="{FC77F951-4130-4F53-AE73-67EED8CD2DC1}"/>
              </a:ext>
            </a:extLst>
          </p:cNvPr>
          <p:cNvSpPr/>
          <p:nvPr/>
        </p:nvSpPr>
        <p:spPr>
          <a:xfrm>
            <a:off x="1901196" y="3244068"/>
            <a:ext cx="686482" cy="685812"/>
          </a:xfrm>
          <a:prstGeom prst="rect">
            <a:avLst/>
          </a:prstGeom>
          <a:blipFill>
            <a:blip r:embed="rId5">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chemeClr val="accent5"/>
            </a:solidFill>
          </a:ln>
        </p:spPr>
        <p:style>
          <a:lnRef idx="3">
            <a:schemeClr val="lt1">
              <a:hueOff val="0"/>
              <a:satOff val="0"/>
              <a:lumOff val="0"/>
              <a:alphaOff val="0"/>
            </a:schemeClr>
          </a:lnRef>
          <a:fillRef idx="1">
            <a:scrgbClr r="0" g="0" b="0"/>
          </a:fillRef>
          <a:effectRef idx="1">
            <a:schemeClr val="accent5">
              <a:hueOff val="3654458"/>
              <a:satOff val="-5336"/>
              <a:lumOff val="5491"/>
              <a:alphaOff val="0"/>
            </a:schemeClr>
          </a:effectRef>
          <a:fontRef idx="minor">
            <a:schemeClr val="lt1"/>
          </a:fontRef>
        </p:style>
      </p:sp>
      <p:grpSp>
        <p:nvGrpSpPr>
          <p:cNvPr id="26" name="Group 25">
            <a:extLst>
              <a:ext uri="{FF2B5EF4-FFF2-40B4-BE49-F238E27FC236}">
                <a16:creationId xmlns:a16="http://schemas.microsoft.com/office/drawing/2014/main" id="{FBAAC1FD-B48B-495B-A66B-7365AA8DC597}"/>
              </a:ext>
            </a:extLst>
          </p:cNvPr>
          <p:cNvGrpSpPr/>
          <p:nvPr/>
        </p:nvGrpSpPr>
        <p:grpSpPr>
          <a:xfrm>
            <a:off x="2964875" y="2963508"/>
            <a:ext cx="7463413" cy="1248150"/>
            <a:chOff x="1440876" y="1554686"/>
            <a:chExt cx="3835982" cy="1248150"/>
          </a:xfrm>
        </p:grpSpPr>
        <p:sp>
          <p:nvSpPr>
            <p:cNvPr id="32" name="Rectangle 31">
              <a:extLst>
                <a:ext uri="{FF2B5EF4-FFF2-40B4-BE49-F238E27FC236}">
                  <a16:creationId xmlns:a16="http://schemas.microsoft.com/office/drawing/2014/main" id="{8E32D449-579D-4A9F-94D6-4633EFA0616B}"/>
                </a:ext>
              </a:extLst>
            </p:cNvPr>
            <p:cNvSpPr/>
            <p:nvPr/>
          </p:nvSpPr>
          <p:spPr>
            <a:xfrm>
              <a:off x="1440876" y="1554686"/>
              <a:ext cx="3835982" cy="12481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E6DF2A48-71CF-4F79-821E-767064C04F29}"/>
                </a:ext>
              </a:extLst>
            </p:cNvPr>
            <p:cNvSpPr txBox="1"/>
            <p:nvPr/>
          </p:nvSpPr>
          <p:spPr>
            <a:xfrm>
              <a:off x="1440876" y="1554686"/>
              <a:ext cx="2376937" cy="12481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2096" tIns="132096" rIns="132096" bIns="132096" numCol="1" spcCol="1270" anchor="ctr" anchorCtr="0">
              <a:noAutofit/>
            </a:bodyPr>
            <a:lstStyle/>
            <a:p>
              <a:pPr marL="0" lvl="0" indent="0" algn="l" defTabSz="80010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Any prescriber at any point in their career</a:t>
              </a:r>
              <a:endParaRPr lang="en-US" sz="2400" kern="1200" dirty="0">
                <a:latin typeface="Arial" panose="020B0604020202020204" pitchFamily="34" charset="0"/>
                <a:cs typeface="Arial" panose="020B0604020202020204" pitchFamily="34" charset="0"/>
              </a:endParaRPr>
            </a:p>
          </p:txBody>
        </p:sp>
      </p:grpSp>
      <p:sp>
        <p:nvSpPr>
          <p:cNvPr id="27" name="Rectangle: Rounded Corners 26">
            <a:extLst>
              <a:ext uri="{FF2B5EF4-FFF2-40B4-BE49-F238E27FC236}">
                <a16:creationId xmlns:a16="http://schemas.microsoft.com/office/drawing/2014/main" id="{E81EE2B4-4031-4D81-B909-520112C1FABC}"/>
              </a:ext>
            </a:extLst>
          </p:cNvPr>
          <p:cNvSpPr/>
          <p:nvPr/>
        </p:nvSpPr>
        <p:spPr>
          <a:xfrm>
            <a:off x="1524000" y="4514241"/>
            <a:ext cx="8904288" cy="1246931"/>
          </a:xfrm>
          <a:prstGeom prst="roundRect">
            <a:avLst>
              <a:gd name="adj" fmla="val 10000"/>
            </a:avLst>
          </a:prstGeom>
          <a:solidFill>
            <a:schemeClr val="accent5">
              <a:alpha val="10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8" name="Rectangle 27" descr="Stethoscope">
            <a:extLst>
              <a:ext uri="{FF2B5EF4-FFF2-40B4-BE49-F238E27FC236}">
                <a16:creationId xmlns:a16="http://schemas.microsoft.com/office/drawing/2014/main" id="{8E9CAF6A-6D0B-46AD-A124-60FE70B4017E}"/>
              </a:ext>
            </a:extLst>
          </p:cNvPr>
          <p:cNvSpPr/>
          <p:nvPr/>
        </p:nvSpPr>
        <p:spPr>
          <a:xfrm>
            <a:off x="1901196" y="4794800"/>
            <a:ext cx="686482" cy="685812"/>
          </a:xfrm>
          <a:prstGeom prst="rect">
            <a:avLst/>
          </a:prstGeom>
          <a:blipFill>
            <a:blip r:embed="rId7">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solidFill>
              <a:schemeClr val="accent5"/>
            </a:solidFill>
          </a:ln>
        </p:spPr>
        <p:style>
          <a:lnRef idx="3">
            <a:schemeClr val="lt1">
              <a:hueOff val="0"/>
              <a:satOff val="0"/>
              <a:lumOff val="0"/>
              <a:alphaOff val="0"/>
            </a:schemeClr>
          </a:lnRef>
          <a:fillRef idx="1">
            <a:scrgbClr r="0" g="0" b="0"/>
          </a:fillRef>
          <a:effectRef idx="1">
            <a:schemeClr val="accent5">
              <a:hueOff val="7308917"/>
              <a:satOff val="-10672"/>
              <a:lumOff val="10981"/>
              <a:alphaOff val="0"/>
            </a:schemeClr>
          </a:effectRef>
          <a:fontRef idx="minor">
            <a:schemeClr val="lt1"/>
          </a:fontRef>
        </p:style>
        <p:txBody>
          <a:bodyPr/>
          <a:lstStyle/>
          <a:p>
            <a:endParaRPr lang="en-US" dirty="0"/>
          </a:p>
        </p:txBody>
      </p:sp>
      <p:grpSp>
        <p:nvGrpSpPr>
          <p:cNvPr id="29" name="Group 28">
            <a:extLst>
              <a:ext uri="{FF2B5EF4-FFF2-40B4-BE49-F238E27FC236}">
                <a16:creationId xmlns:a16="http://schemas.microsoft.com/office/drawing/2014/main" id="{14F295CF-199D-48A8-A548-0F8475D6F851}"/>
              </a:ext>
            </a:extLst>
          </p:cNvPr>
          <p:cNvGrpSpPr/>
          <p:nvPr/>
        </p:nvGrpSpPr>
        <p:grpSpPr>
          <a:xfrm>
            <a:off x="2964875" y="4514241"/>
            <a:ext cx="7482807" cy="1248150"/>
            <a:chOff x="1440876" y="3105419"/>
            <a:chExt cx="3835982" cy="1248150"/>
          </a:xfrm>
        </p:grpSpPr>
        <p:sp>
          <p:nvSpPr>
            <p:cNvPr id="30" name="Rectangle 29">
              <a:extLst>
                <a:ext uri="{FF2B5EF4-FFF2-40B4-BE49-F238E27FC236}">
                  <a16:creationId xmlns:a16="http://schemas.microsoft.com/office/drawing/2014/main" id="{DF551FF5-1F61-4E45-B97C-DB1A12B3BD35}"/>
                </a:ext>
              </a:extLst>
            </p:cNvPr>
            <p:cNvSpPr/>
            <p:nvPr/>
          </p:nvSpPr>
          <p:spPr>
            <a:xfrm>
              <a:off x="1440876" y="3105419"/>
              <a:ext cx="3835982" cy="12481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TextBox 30">
              <a:extLst>
                <a:ext uri="{FF2B5EF4-FFF2-40B4-BE49-F238E27FC236}">
                  <a16:creationId xmlns:a16="http://schemas.microsoft.com/office/drawing/2014/main" id="{EF46BE5C-2A70-4A18-BB5A-C2F5DEF5AA0D}"/>
                </a:ext>
              </a:extLst>
            </p:cNvPr>
            <p:cNvSpPr txBox="1"/>
            <p:nvPr/>
          </p:nvSpPr>
          <p:spPr>
            <a:xfrm>
              <a:off x="1440876" y="3105419"/>
              <a:ext cx="3835982" cy="12481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2096" tIns="132096" rIns="132096" bIns="132096" numCol="1" spcCol="1270" anchor="ctr" anchorCtr="0">
              <a:noAutofit/>
            </a:bodyPr>
            <a:lstStyle/>
            <a:p>
              <a:pPr marL="0" lvl="0" indent="0" algn="l" defTabSz="80010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Independent prescribers, community practitioner nurse prescribers and supplementary prescribers</a:t>
              </a:r>
              <a:endParaRPr lang="en-US" sz="24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774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 Placeholder 2">
            <a:extLst>
              <a:ext uri="{FF2B5EF4-FFF2-40B4-BE49-F238E27FC236}">
                <a16:creationId xmlns:a16="http://schemas.microsoft.com/office/drawing/2014/main" id="{ABAA5017-D868-4C3B-80A2-6DBD16C71B4D}"/>
              </a:ext>
            </a:extLst>
          </p:cNvPr>
          <p:cNvGraphicFramePr/>
          <p:nvPr>
            <p:extLst>
              <p:ext uri="{D42A27DB-BD31-4B8C-83A1-F6EECF244321}">
                <p14:modId xmlns:p14="http://schemas.microsoft.com/office/powerpoint/2010/main" val="869176511"/>
              </p:ext>
            </p:extLst>
          </p:nvPr>
        </p:nvGraphicFramePr>
        <p:xfrm>
          <a:off x="1514384" y="1124745"/>
          <a:ext cx="8904287" cy="5256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prstGeom prst="rect">
            <a:avLst/>
          </a:prstGeom>
        </p:spPr>
        <p:txBody>
          <a:bodyPr/>
          <a:lstStyle/>
          <a:p>
            <a:r>
              <a:rPr lang="en-US" sz="3200" kern="1200" dirty="0">
                <a:solidFill>
                  <a:schemeClr val="tx1"/>
                </a:solidFill>
              </a:rPr>
              <a:t>How can it be used?</a:t>
            </a:r>
            <a:endParaRPr lang="en-GB" dirty="0"/>
          </a:p>
        </p:txBody>
      </p:sp>
    </p:spTree>
    <p:extLst>
      <p:ext uri="{BB962C8B-B14F-4D97-AF65-F5344CB8AC3E}">
        <p14:creationId xmlns:p14="http://schemas.microsoft.com/office/powerpoint/2010/main" val="3946660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817D8934-DF12-4A95-940A-AEDDAE69DB45}"/>
              </a:ext>
            </a:extLst>
          </p:cNvPr>
          <p:cNvGraphicFramePr/>
          <p:nvPr>
            <p:extLst>
              <p:ext uri="{D42A27DB-BD31-4B8C-83A1-F6EECF244321}">
                <p14:modId xmlns:p14="http://schemas.microsoft.com/office/powerpoint/2010/main" val="1269309767"/>
              </p:ext>
            </p:extLst>
          </p:nvPr>
        </p:nvGraphicFramePr>
        <p:xfrm>
          <a:off x="1543100" y="1073026"/>
          <a:ext cx="8885188" cy="5380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prstGeom prst="rect">
            <a:avLst/>
          </a:prstGeom>
        </p:spPr>
        <p:txBody>
          <a:bodyPr/>
          <a:lstStyle/>
          <a:p>
            <a:r>
              <a:rPr lang="en-US" sz="3200" dirty="0"/>
              <a:t>When was it published? </a:t>
            </a:r>
            <a:endParaRPr lang="en-GB" dirty="0"/>
          </a:p>
        </p:txBody>
      </p:sp>
    </p:spTree>
    <p:extLst>
      <p:ext uri="{BB962C8B-B14F-4D97-AF65-F5344CB8AC3E}">
        <p14:creationId xmlns:p14="http://schemas.microsoft.com/office/powerpoint/2010/main" val="2387260393"/>
      </p:ext>
    </p:extLst>
  </p:cSld>
  <p:clrMapOvr>
    <a:masterClrMapping/>
  </p:clrMapOvr>
</p:sld>
</file>

<file path=ppt/theme/theme1.xml><?xml version="1.0" encoding="utf-8"?>
<a:theme xmlns:a="http://schemas.openxmlformats.org/drawingml/2006/main" name="1_RPS Master - Purple">
  <a:themeElements>
    <a:clrScheme name="RPS Colours">
      <a:dk1>
        <a:srgbClr val="1C2045"/>
      </a:dk1>
      <a:lt1>
        <a:srgbClr val="FFFFFF"/>
      </a:lt1>
      <a:dk2>
        <a:srgbClr val="1C2045"/>
      </a:dk2>
      <a:lt2>
        <a:srgbClr val="FFFFFF"/>
      </a:lt2>
      <a:accent1>
        <a:srgbClr val="3CA6AB"/>
      </a:accent1>
      <a:accent2>
        <a:srgbClr val="BF498A"/>
      </a:accent2>
      <a:accent3>
        <a:srgbClr val="F3D03C"/>
      </a:accent3>
      <a:accent4>
        <a:srgbClr val="6BBF69"/>
      </a:accent4>
      <a:accent5>
        <a:srgbClr val="193E44"/>
      </a:accent5>
      <a:accent6>
        <a:srgbClr val="65305C"/>
      </a:accent6>
      <a:hlink>
        <a:srgbClr val="1C2045"/>
      </a:hlink>
      <a:folHlink>
        <a:srgbClr val="1C204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RPS Master - Teal">
  <a:themeElements>
    <a:clrScheme name="RPS Colours">
      <a:dk1>
        <a:srgbClr val="1C2045"/>
      </a:dk1>
      <a:lt1>
        <a:srgbClr val="FFFFFF"/>
      </a:lt1>
      <a:dk2>
        <a:srgbClr val="1C2045"/>
      </a:dk2>
      <a:lt2>
        <a:srgbClr val="FFFFFF"/>
      </a:lt2>
      <a:accent1>
        <a:srgbClr val="3CA6AB"/>
      </a:accent1>
      <a:accent2>
        <a:srgbClr val="BF498A"/>
      </a:accent2>
      <a:accent3>
        <a:srgbClr val="F3D03C"/>
      </a:accent3>
      <a:accent4>
        <a:srgbClr val="6BBF69"/>
      </a:accent4>
      <a:accent5>
        <a:srgbClr val="193E44"/>
      </a:accent5>
      <a:accent6>
        <a:srgbClr val="65305C"/>
      </a:accent6>
      <a:hlink>
        <a:srgbClr val="1C2045"/>
      </a:hlink>
      <a:folHlink>
        <a:srgbClr val="1C204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PS Master - Teal">
  <a:themeElements>
    <a:clrScheme name="RPS Colours">
      <a:dk1>
        <a:srgbClr val="1C2045"/>
      </a:dk1>
      <a:lt1>
        <a:srgbClr val="FFFFFF"/>
      </a:lt1>
      <a:dk2>
        <a:srgbClr val="1C2045"/>
      </a:dk2>
      <a:lt2>
        <a:srgbClr val="FFFFFF"/>
      </a:lt2>
      <a:accent1>
        <a:srgbClr val="3CA6AB"/>
      </a:accent1>
      <a:accent2>
        <a:srgbClr val="BF498A"/>
      </a:accent2>
      <a:accent3>
        <a:srgbClr val="F3D03C"/>
      </a:accent3>
      <a:accent4>
        <a:srgbClr val="6BBF69"/>
      </a:accent4>
      <a:accent5>
        <a:srgbClr val="193E44"/>
      </a:accent5>
      <a:accent6>
        <a:srgbClr val="65305C"/>
      </a:accent6>
      <a:hlink>
        <a:srgbClr val="1C2045"/>
      </a:hlink>
      <a:folHlink>
        <a:srgbClr val="1C204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RPS Master - Purple">
  <a:themeElements>
    <a:clrScheme name="RPS Colours">
      <a:dk1>
        <a:srgbClr val="1C2045"/>
      </a:dk1>
      <a:lt1>
        <a:srgbClr val="FFFFFF"/>
      </a:lt1>
      <a:dk2>
        <a:srgbClr val="1C2045"/>
      </a:dk2>
      <a:lt2>
        <a:srgbClr val="FFFFFF"/>
      </a:lt2>
      <a:accent1>
        <a:srgbClr val="3CA6AB"/>
      </a:accent1>
      <a:accent2>
        <a:srgbClr val="BF498A"/>
      </a:accent2>
      <a:accent3>
        <a:srgbClr val="F3D03C"/>
      </a:accent3>
      <a:accent4>
        <a:srgbClr val="6BBF69"/>
      </a:accent4>
      <a:accent5>
        <a:srgbClr val="193E44"/>
      </a:accent5>
      <a:accent6>
        <a:srgbClr val="65305C"/>
      </a:accent6>
      <a:hlink>
        <a:srgbClr val="1C2045"/>
      </a:hlink>
      <a:folHlink>
        <a:srgbClr val="1C204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TotalTime>
  <Words>5548</Words>
  <Application>Microsoft Office PowerPoint</Application>
  <PresentationFormat>Widescreen</PresentationFormat>
  <Paragraphs>489</Paragraphs>
  <Slides>52</Slides>
  <Notes>47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52</vt:i4>
      </vt:variant>
    </vt:vector>
  </HeadingPairs>
  <TitlesOfParts>
    <vt:vector size="65" baseType="lpstr">
      <vt:lpstr>Arial</vt:lpstr>
      <vt:lpstr>Calibri</vt:lpstr>
      <vt:lpstr>Calibri Light</vt:lpstr>
      <vt:lpstr>Georgia</vt:lpstr>
      <vt:lpstr>Lato</vt:lpstr>
      <vt:lpstr>Poppins</vt:lpstr>
      <vt:lpstr>Segoe UI</vt:lpstr>
      <vt:lpstr>Symbol</vt:lpstr>
      <vt:lpstr>1_RPS Master - Purple</vt:lpstr>
      <vt:lpstr>2_RPS Master - Teal</vt:lpstr>
      <vt:lpstr>1_RPS Master - Teal</vt:lpstr>
      <vt:lpstr>Custom Design</vt:lpstr>
      <vt:lpstr>1_RPS Master - Purple</vt:lpstr>
      <vt:lpstr>A Competency Framework for all Prescribers  2021</vt:lpstr>
      <vt:lpstr>Who is this presentation for?</vt:lpstr>
      <vt:lpstr>What’s in this presentation?</vt:lpstr>
      <vt:lpstr>Background </vt:lpstr>
      <vt:lpstr>What is it?</vt:lpstr>
      <vt:lpstr>Why do we need it?  </vt:lpstr>
      <vt:lpstr>Who is it for?</vt:lpstr>
      <vt:lpstr>How can it be used?</vt:lpstr>
      <vt:lpstr>When was it published? </vt:lpstr>
      <vt:lpstr>Who was involved? </vt:lpstr>
      <vt:lpstr>Who was involved? - endorsements </vt:lpstr>
      <vt:lpstr>Where can I find it?</vt:lpstr>
      <vt:lpstr>The update – reason, process and consultation</vt:lpstr>
      <vt:lpstr>Why update?</vt:lpstr>
      <vt:lpstr>How was it updated? </vt:lpstr>
      <vt:lpstr>Consultation summary</vt:lpstr>
      <vt:lpstr>What was updated – key changes</vt:lpstr>
      <vt:lpstr>Key changes - framework</vt:lpstr>
      <vt:lpstr>What was updated – website</vt:lpstr>
      <vt:lpstr>Competency framework homepage  </vt:lpstr>
      <vt:lpstr>What’s new on the website</vt:lpstr>
      <vt:lpstr>Competency framework page </vt:lpstr>
      <vt:lpstr>PowerPoint Presentation</vt:lpstr>
      <vt:lpstr>Supporting tools page</vt:lpstr>
      <vt:lpstr>Supporting tools content </vt:lpstr>
      <vt:lpstr>Examples of use in practice</vt:lpstr>
      <vt:lpstr>Demonstrating/evidencing competencies   </vt:lpstr>
      <vt:lpstr>Supporting resources</vt:lpstr>
      <vt:lpstr>Background page</vt:lpstr>
      <vt:lpstr>Background page content </vt:lpstr>
      <vt:lpstr>What was updated and why? </vt:lpstr>
      <vt:lpstr>What was updated and why? </vt:lpstr>
      <vt:lpstr>The framework competencies 1-10  Structure and content</vt:lpstr>
      <vt:lpstr>Structure of the framework</vt:lpstr>
      <vt:lpstr>1. Assess the patient </vt:lpstr>
      <vt:lpstr>1. Assess the patient </vt:lpstr>
      <vt:lpstr>1. Assess the patient </vt:lpstr>
      <vt:lpstr>2. Identify evidence-based treatment options available for clinical decision making</vt:lpstr>
      <vt:lpstr>2. Identify evidence-based treatment options available for clinical decision making </vt:lpstr>
      <vt:lpstr>3. Present options and reach a shared decision</vt:lpstr>
      <vt:lpstr>3. Present options and reach a shared decision</vt:lpstr>
      <vt:lpstr>4. Prescribe</vt:lpstr>
      <vt:lpstr>4. Prescribe </vt:lpstr>
      <vt:lpstr>4. Prescribe </vt:lpstr>
      <vt:lpstr>5. Provide information</vt:lpstr>
      <vt:lpstr>6. Monitor and review</vt:lpstr>
      <vt:lpstr>7. Prescribe safely</vt:lpstr>
      <vt:lpstr>8. Prescribe professionally</vt:lpstr>
      <vt:lpstr>9. Improve prescribing practice </vt:lpstr>
      <vt:lpstr>10. Prescribe as part of a team</vt:lpstr>
      <vt:lpstr>PowerPoint Presentation</vt:lpstr>
      <vt:lpstr>Thank you</vt:lpstr>
    </vt:vector>
  </TitlesOfParts>
  <Company>Royal Pharmaceutical Society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put pharmacy at the forefront of healthcare</dc:title>
  <dc:creator>Maeve O'Leary</dc:creator>
  <cp:lastModifiedBy>Regina Ahmed</cp:lastModifiedBy>
  <cp:revision>51</cp:revision>
  <dcterms:created xsi:type="dcterms:W3CDTF">2019-06-14T13:21:39Z</dcterms:created>
  <dcterms:modified xsi:type="dcterms:W3CDTF">2021-11-03T16:16:06Z</dcterms:modified>
</cp:coreProperties>
</file>