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55211"/>
    <a:srgbClr val="EE8F26"/>
    <a:srgbClr val="F5BE83"/>
    <a:srgbClr val="E62428"/>
    <a:srgbClr val="FCFAD0"/>
    <a:srgbClr val="FAF6A4"/>
    <a:srgbClr val="1C2244"/>
    <a:srgbClr val="F4A130"/>
    <a:srgbClr val="F4E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1" autoAdjust="0"/>
    <p:restoredTop sz="94660"/>
  </p:normalViewPr>
  <p:slideViewPr>
    <p:cSldViewPr snapToGrid="0">
      <p:cViewPr>
        <p:scale>
          <a:sx n="52" d="100"/>
          <a:sy n="52" d="100"/>
        </p:scale>
        <p:origin x="107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AC81B-4DE9-C428-00F6-9E956C077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F40D0-4FEC-4329-6E44-C1E3E4BDE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BB668-1A02-ADB9-7451-41D98906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03492-030E-AB8C-67A9-2CAA92FC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78F46-A6D5-3BD1-F1A5-0548BCAD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7A405-2AC8-DB07-85CC-3D1460E6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D5A0D8-06B9-C46A-0601-F90C85FBD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9205C-A02C-ACBC-57AC-66D3BA8B9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C4692-74EC-E574-8883-FDC5F27D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C2DDD-2ECC-152F-BFF9-E4B9EAD0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8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6ABAA8-B5D0-AC96-D8E4-63DD8DBFB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F32A0-1D62-97A2-2076-E8CD75EB0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4147F-90E1-ACF9-AA0F-62175C21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16EF3-B521-D61D-0C8B-B25C17BE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EE0C6-95F9-5FEA-C549-178B178C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1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B6E-07CB-017B-B66A-0FC15653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293B8-BBB2-D8B3-8C07-5522B9512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597CA-9D92-B7F2-580F-AF650453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B6BCC-9F3F-78EC-DA8F-FCD94AFF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E3A8D-271D-B7E3-3058-45843040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8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429CE-55D0-8D60-A10B-F1AB5D9B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13427-9A9E-9C02-4A0D-0F1F69BE4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090D0-38D7-8A7F-7E74-4E5B05945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1B7F6-FDB1-23A1-EFAB-B717CF8FB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C0651-0269-160A-2B8B-9075C5B6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4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DFDC-D397-601E-D956-A8E89B18D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D2C2B-0318-5A28-51A9-F6BD3B364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A969B-08B5-6A94-F325-DF39BFCEE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86A96-2D02-F41A-FDEA-6CD79B7F2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A3DD4-625D-35CE-0914-422F5359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0F587-1A36-1CBD-BC15-C751F1BC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3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6D22A-BFAA-C553-689E-A192BA8C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266AB-39FB-F53C-9BBE-53466236B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0FC4E-B2FF-A521-B0FB-3CE96160E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459EA-388E-DFA7-F44A-E0AA3F269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9199E-181D-3BE1-3202-00308422F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327A68-FE73-B6CA-7E63-93A79719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5C1F1-25FB-69ED-A2E9-40DD7EFA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899D5-6164-88E8-D79E-1E31DD32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5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6E08D-3D28-40D0-168A-9901FCD5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8EAE9-FBB2-5403-BDB9-048F9D3D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E8C4D2-5A84-4F8C-20DC-037BB881C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BBC6A-74A5-41AB-7692-870BAE67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5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A669D6-E825-2BBB-6DF9-7C65BA6AB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B8E18B-5D5F-126C-6CE7-3137B063B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74E70-5EC8-E8B6-2F57-B96D0015B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5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E672-E9A2-C889-9F92-09DE56B5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C430A-C404-E441-E26F-D3DFB27C8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992B6-C4AB-81AF-2742-76DB4643B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F0AC6-E0DC-4FE9-417A-F31BFEF9A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121D3-238A-BCF8-6FAF-7249087FA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4E13A-78A7-DD1A-85D7-72E0865E3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3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327C-41A1-7D8D-528A-E1B52903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B5CF1-EA8E-755E-FACD-217F2A21F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86F66-7AAF-C226-81EF-D0E16A1D9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CE672-001C-C466-59F1-093E2425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FE9F4-9BC8-A328-5C3E-7D7EF938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D2E8F-9D66-3ACE-041E-306991EA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7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80CD2-4D26-A5B5-85DD-09307583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D10CF-84CE-06B2-3AA2-9A7A23399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A6157-8AB5-76E0-6AA9-91AF7BAA3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8/21/2024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FDEF3-F11F-CC90-ECFE-DEA3B6044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187FD-4E53-6423-9E80-E4B8B8FB7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7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8D35AE-DAFE-0F41-5316-1123A9D8F461}"/>
              </a:ext>
            </a:extLst>
          </p:cNvPr>
          <p:cNvSpPr txBox="1"/>
          <p:nvPr/>
        </p:nvSpPr>
        <p:spPr>
          <a:xfrm>
            <a:off x="402771" y="315686"/>
            <a:ext cx="45945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FFFFFF"/>
                </a:solidFill>
                <a:latin typeface="BerlingskeSerif-Blk" panose="02000A03080000020004" pitchFamily="2" charset="0"/>
              </a:rPr>
              <a:t>Insert Name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E7CAC8-8970-4635-8E43-AE63E5CD627A}"/>
              </a:ext>
            </a:extLst>
          </p:cNvPr>
          <p:cNvCxnSpPr>
            <a:cxnSpLocks/>
          </p:cNvCxnSpPr>
          <p:nvPr/>
        </p:nvCxnSpPr>
        <p:spPr>
          <a:xfrm>
            <a:off x="0" y="2147387"/>
            <a:ext cx="8839200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543930-B45B-F11A-A5CA-7A9BC19C1FC7}"/>
              </a:ext>
            </a:extLst>
          </p:cNvPr>
          <p:cNvSpPr txBox="1"/>
          <p:nvPr/>
        </p:nvSpPr>
        <p:spPr>
          <a:xfrm>
            <a:off x="402771" y="1426029"/>
            <a:ext cx="2626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Insert job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D73118-2EF5-212E-6686-3310C4CCA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531" y="2384252"/>
            <a:ext cx="3265430" cy="3265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9502708-D386-89FF-C002-1DF396040767}"/>
              </a:ext>
            </a:extLst>
          </p:cNvPr>
          <p:cNvSpPr txBox="1"/>
          <p:nvPr/>
        </p:nvSpPr>
        <p:spPr>
          <a:xfrm>
            <a:off x="3777343" y="3106267"/>
            <a:ext cx="801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Insert text here…..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AB9F6F-5E98-7C1F-CB8F-69853E5B4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531" y="6016303"/>
            <a:ext cx="586194" cy="6348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84D8E1-AD92-3811-F50D-780884112F06}"/>
              </a:ext>
            </a:extLst>
          </p:cNvPr>
          <p:cNvSpPr txBox="1"/>
          <p:nvPr/>
        </p:nvSpPr>
        <p:spPr>
          <a:xfrm>
            <a:off x="10189111" y="6302221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  <a:latin typeface="BerlingskeSerif-Blk" panose="02000A03080000020004" pitchFamily="2" charset="0"/>
              </a:rPr>
              <a:t>#RPSIandD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53F9B4-515F-844A-1CC7-693C8BDC099C}"/>
              </a:ext>
            </a:extLst>
          </p:cNvPr>
          <p:cNvSpPr txBox="1"/>
          <p:nvPr/>
        </p:nvSpPr>
        <p:spPr>
          <a:xfrm>
            <a:off x="8704409" y="6302221"/>
            <a:ext cx="148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  <a:latin typeface="BerlingskeSerif-Blk" panose="02000A03080000020004" pitchFamily="2" charset="0"/>
              </a:rPr>
              <a:t>#ESEAHM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8E32A34-E1D9-134F-874D-72833D509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3" y="6281839"/>
            <a:ext cx="1244939" cy="36933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EBC3DD99-43F6-4C1A-8683-989E69330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3" y="6281839"/>
            <a:ext cx="1244939" cy="369332"/>
          </a:xfrm>
          <a:prstGeom prst="rect">
            <a:avLst/>
          </a:prstGeom>
        </p:spPr>
      </p:pic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79D6DA0-7CC1-09AC-3342-9FE6C53295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741" y="546895"/>
            <a:ext cx="2243488" cy="5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8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294</TotalTime>
  <Words>13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BerlingskeSerif-Blk</vt:lpstr>
      <vt:lpstr>Poppins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Cleland</dc:creator>
  <cp:lastModifiedBy>Jessica Cleland</cp:lastModifiedBy>
  <cp:revision>5</cp:revision>
  <dcterms:created xsi:type="dcterms:W3CDTF">2024-07-04T10:53:39Z</dcterms:created>
  <dcterms:modified xsi:type="dcterms:W3CDTF">2024-08-21T16:58:30Z</dcterms:modified>
</cp:coreProperties>
</file>