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erlingske Serif Ultra-Bold" panose="020B0604020202020204" charset="0"/>
      <p:regular r:id="rId3"/>
    </p:embeddedFont>
    <p:embeddedFont>
      <p:font typeface="Poppins 1" panose="020B0604020202020204" charset="0"/>
      <p:regular r:id="rId4"/>
    </p:embeddedFont>
    <p:embeddedFont>
      <p:font typeface="Poppins Medium" panose="00000600000000000000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20800" y="3009900"/>
            <a:ext cx="4545187" cy="7277100"/>
          </a:xfrm>
          <a:custGeom>
            <a:avLst/>
            <a:gdLst/>
            <a:ahLst/>
            <a:cxnLst/>
            <a:rect l="l" t="t" r="r" b="b"/>
            <a:pathLst>
              <a:path w="5126584" h="8207950">
                <a:moveTo>
                  <a:pt x="0" y="0"/>
                </a:moveTo>
                <a:lnTo>
                  <a:pt x="5126584" y="0"/>
                </a:lnTo>
                <a:lnTo>
                  <a:pt x="5126584" y="8207950"/>
                </a:lnTo>
                <a:lnTo>
                  <a:pt x="0" y="8207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" r="-3477" b="-106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026895" y="629027"/>
            <a:ext cx="3757805" cy="1028700"/>
          </a:xfrm>
          <a:custGeom>
            <a:avLst/>
            <a:gdLst/>
            <a:ahLst/>
            <a:cxnLst/>
            <a:rect l="l" t="t" r="r" b="b"/>
            <a:pathLst>
              <a:path w="2824038" h="773081">
                <a:moveTo>
                  <a:pt x="0" y="0"/>
                </a:moveTo>
                <a:lnTo>
                  <a:pt x="2824038" y="0"/>
                </a:lnTo>
                <a:lnTo>
                  <a:pt x="2824038" y="773081"/>
                </a:lnTo>
                <a:lnTo>
                  <a:pt x="0" y="77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76087" y="8913163"/>
            <a:ext cx="873098" cy="940260"/>
          </a:xfrm>
          <a:custGeom>
            <a:avLst/>
            <a:gdLst/>
            <a:ahLst/>
            <a:cxnLst/>
            <a:rect l="l" t="t" r="r" b="b"/>
            <a:pathLst>
              <a:path w="1105227" h="1190245">
                <a:moveTo>
                  <a:pt x="0" y="0"/>
                </a:moveTo>
                <a:lnTo>
                  <a:pt x="1105228" y="0"/>
                </a:lnTo>
                <a:lnTo>
                  <a:pt x="1105228" y="1190244"/>
                </a:lnTo>
                <a:lnTo>
                  <a:pt x="0" y="1190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44914" y="9129145"/>
            <a:ext cx="2493686" cy="738755"/>
          </a:xfrm>
          <a:custGeom>
            <a:avLst/>
            <a:gdLst/>
            <a:ahLst/>
            <a:cxnLst/>
            <a:rect l="l" t="t" r="r" b="b"/>
            <a:pathLst>
              <a:path w="2667202" h="790159">
                <a:moveTo>
                  <a:pt x="0" y="0"/>
                </a:moveTo>
                <a:lnTo>
                  <a:pt x="2667202" y="0"/>
                </a:lnTo>
                <a:lnTo>
                  <a:pt x="2667202" y="790158"/>
                </a:lnTo>
                <a:lnTo>
                  <a:pt x="0" y="790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217556">
            <a:off x="-938721" y="2280759"/>
            <a:ext cx="13121258" cy="1049701"/>
          </a:xfrm>
          <a:custGeom>
            <a:avLst/>
            <a:gdLst/>
            <a:ahLst/>
            <a:cxnLst/>
            <a:rect l="l" t="t" r="r" b="b"/>
            <a:pathLst>
              <a:path w="13121258" h="1049701">
                <a:moveTo>
                  <a:pt x="0" y="0"/>
                </a:moveTo>
                <a:lnTo>
                  <a:pt x="13121258" y="0"/>
                </a:lnTo>
                <a:lnTo>
                  <a:pt x="13121258" y="1049701"/>
                </a:lnTo>
                <a:lnTo>
                  <a:pt x="0" y="1049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100"/>
          </a:p>
        </p:txBody>
      </p:sp>
      <p:sp>
        <p:nvSpPr>
          <p:cNvPr id="7" name="TextBox 7"/>
          <p:cNvSpPr txBox="1"/>
          <p:nvPr/>
        </p:nvSpPr>
        <p:spPr>
          <a:xfrm>
            <a:off x="476086" y="565597"/>
            <a:ext cx="7114494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Berlingske Serif Ultra-Bold"/>
                <a:ea typeface="Berlingske Serif Ultra-Bold"/>
                <a:cs typeface="Berlingske Serif Ultra-Bold"/>
                <a:sym typeface="Berlingske Serif Ultra-Bold"/>
              </a:rPr>
              <a:t>Insert Name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086" y="1657727"/>
            <a:ext cx="4343599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Insert Job 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16252" y="3619500"/>
            <a:ext cx="758587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500" dirty="0">
                <a:solidFill>
                  <a:srgbClr val="000000"/>
                </a:solidFill>
                <a:latin typeface="Poppins Medium" panose="00000600000000000000" pitchFamily="2" charset="0"/>
                <a:ea typeface="Poppins 2"/>
                <a:cs typeface="Poppins Medium" panose="00000600000000000000" pitchFamily="2" charset="0"/>
                <a:sym typeface="Poppins 2"/>
              </a:rPr>
              <a:t>Share how you’re reclaiming </a:t>
            </a:r>
            <a:r>
              <a:rPr lang="en-US" sz="2500">
                <a:solidFill>
                  <a:srgbClr val="000000"/>
                </a:solidFill>
                <a:latin typeface="Poppins Medium" panose="00000600000000000000" pitchFamily="2" charset="0"/>
                <a:ea typeface="Poppins 2"/>
                <a:cs typeface="Poppins Medium" panose="00000600000000000000" pitchFamily="2" charset="0"/>
                <a:sym typeface="Poppins 2"/>
              </a:rPr>
              <a:t>the narrative…</a:t>
            </a:r>
            <a:endParaRPr lang="en-US" sz="2500" dirty="0">
              <a:solidFill>
                <a:srgbClr val="000000"/>
              </a:solidFill>
              <a:latin typeface="Poppins Medium" panose="00000600000000000000" pitchFamily="2" charset="0"/>
              <a:ea typeface="Poppins 2"/>
              <a:cs typeface="Poppins Medium" panose="00000600000000000000" pitchFamily="2" charset="0"/>
              <a:sym typeface="Poppins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62800" y="9498522"/>
            <a:ext cx="799318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800" dirty="0">
                <a:solidFill>
                  <a:srgbClr val="000000"/>
                </a:solidFill>
                <a:latin typeface="Berlingske Serif Ultra-Bold"/>
                <a:ea typeface="Berlingske Serif Ultra-Bold"/>
                <a:cs typeface="Berlingske Serif Ultra-Bold"/>
                <a:sym typeface="Berlingske Serif Ultra-Bold"/>
              </a:rPr>
              <a:t>#BHM24   #ReclaimingNarratives   #RPSIandD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B5F23-44AA-6EEF-F65C-2466FF0656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53" y="3174411"/>
            <a:ext cx="4788489" cy="4788489"/>
          </a:xfrm>
          <a:prstGeom prst="ellipse">
            <a:avLst/>
          </a:prstGeom>
          <a:ln>
            <a:noFill/>
          </a:ln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Berlingske Serif Ultra-Bold</vt:lpstr>
      <vt:lpstr>Poppins 1</vt:lpstr>
      <vt:lpstr>Poppins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BHM social card template 2024</dc:title>
  <dc:creator>Jessica Cleland</dc:creator>
  <cp:lastModifiedBy>Jessica Cleland</cp:lastModifiedBy>
  <cp:revision>7</cp:revision>
  <dcterms:created xsi:type="dcterms:W3CDTF">2006-08-16T00:00:00Z</dcterms:created>
  <dcterms:modified xsi:type="dcterms:W3CDTF">2024-09-27T13:19:43Z</dcterms:modified>
  <dc:identifier>DAGRTQn707o</dc:identifier>
</cp:coreProperties>
</file>